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2409-F125-4EE7-9DAB-CC9E74F3071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9866-85DE-429D-956A-9EACBE40B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1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F3E7-42EF-492E-B4C8-0E587C456354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9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5B9C-A7B9-475A-AB4D-145352531646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2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027-E64F-464D-8724-0E0CCEF8EBC4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54C6-8EB1-45DE-B598-BE5C57F9A9C7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2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9BC7-EB8F-4EF1-A788-7640B22009E5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8F4B-6DB8-4097-9FC8-DB6E721A8631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8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009-6A89-43E5-ABEF-BD1B3A8807B7}" type="datetime1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16F8-EEB8-4029-9058-AE16C39816A1}" type="datetime1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D9C3-997C-4325-9E2F-CEA944ADBB87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358-B5A5-4E47-B7A3-47F15C29EE58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0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E717-6807-4C39-BD0B-D8B6158EEDFC}" type="datetime1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www.geoplace.co.uk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015F-3F7E-487E-B8BE-71B0089DF22A}" type="datetime1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www.geoplace.co.uk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D0AC-1424-4D7E-94FA-76F2F35D4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007A4-52F3-4FBB-A33C-6A725D303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0770" r="37426" b="4799"/>
          <a:stretch/>
        </p:blipFill>
        <p:spPr>
          <a:xfrm>
            <a:off x="1551787" y="30481"/>
            <a:ext cx="5549775" cy="591171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FDBCCAB-290C-43DB-B06D-E3CAF8C529E2}"/>
              </a:ext>
            </a:extLst>
          </p:cNvPr>
          <p:cNvSpPr txBox="1">
            <a:spLocks/>
          </p:cNvSpPr>
          <p:nvPr/>
        </p:nvSpPr>
        <p:spPr>
          <a:xfrm>
            <a:off x="105657" y="5849146"/>
            <a:ext cx="5063875" cy="921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EBCD20"/>
                </a:solidFill>
                <a:latin typeface="+mn-lt"/>
              </a:rPr>
              <a:t>Winners of the Gold Performance Award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solidFill>
                  <a:srgbClr val="004461"/>
                </a:solidFill>
                <a:latin typeface="+mn-lt"/>
              </a:rPr>
              <a:t>and Gold Achievement Award </a:t>
            </a:r>
            <a:br>
              <a:rPr lang="en-GB" sz="2400" b="1" dirty="0">
                <a:solidFill>
                  <a:srgbClr val="004461"/>
                </a:solidFill>
                <a:latin typeface="+mn-lt"/>
              </a:rPr>
            </a:br>
            <a:r>
              <a:rPr lang="en-GB" sz="2400" b="1" dirty="0">
                <a:solidFill>
                  <a:srgbClr val="004461"/>
                </a:solidFill>
                <a:latin typeface="+mn-lt"/>
              </a:rPr>
              <a:t>for Address Data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6D69-BF6D-4925-BDB8-CF4CEDF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950" y="6492877"/>
            <a:ext cx="1543051" cy="365125"/>
          </a:xfrm>
        </p:spPr>
        <p:txBody>
          <a:bodyPr/>
          <a:lstStyle/>
          <a:p>
            <a:r>
              <a:rPr lang="en-GB">
                <a:solidFill>
                  <a:srgbClr val="004461"/>
                </a:solidFill>
              </a:rPr>
              <a:t>www.geoplace.co.uk</a:t>
            </a:r>
            <a:endParaRPr lang="en-GB" dirty="0">
              <a:solidFill>
                <a:srgbClr val="00446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ED4A2-3704-4806-A7FF-58BF76BC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09" y="30481"/>
            <a:ext cx="964412" cy="964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3F5D93-8EF2-45E1-A52E-40528E4F56F5}"/>
              </a:ext>
            </a:extLst>
          </p:cNvPr>
          <p:cNvSpPr txBox="1"/>
          <p:nvPr/>
        </p:nvSpPr>
        <p:spPr>
          <a:xfrm>
            <a:off x="8228531" y="4551529"/>
            <a:ext cx="9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CD1A68-1B3A-4E7F-9BA6-FBC9B9296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4158" r="3271" b="5969"/>
          <a:stretch/>
        </p:blipFill>
        <p:spPr>
          <a:xfrm>
            <a:off x="6741996" y="4842662"/>
            <a:ext cx="2258704" cy="1706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69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1BD7F8-7BED-41B2-9701-9540912B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950" y="6492877"/>
            <a:ext cx="1543051" cy="365125"/>
          </a:xfrm>
        </p:spPr>
        <p:txBody>
          <a:bodyPr/>
          <a:lstStyle/>
          <a:p>
            <a:r>
              <a:rPr lang="en-GB">
                <a:solidFill>
                  <a:srgbClr val="004461"/>
                </a:solidFill>
              </a:rPr>
              <a:t>www.geoplace.co.uk</a:t>
            </a:r>
            <a:endParaRPr lang="en-GB" dirty="0">
              <a:solidFill>
                <a:srgbClr val="00446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28090-F6CB-495E-A6FA-9958E8C22CB2}"/>
              </a:ext>
            </a:extLst>
          </p:cNvPr>
          <p:cNvSpPr txBox="1">
            <a:spLocks/>
          </p:cNvSpPr>
          <p:nvPr/>
        </p:nvSpPr>
        <p:spPr>
          <a:xfrm>
            <a:off x="105657" y="5849146"/>
            <a:ext cx="5063875" cy="9215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EBCD20"/>
                </a:solidFill>
                <a:latin typeface="+mn-lt"/>
              </a:rPr>
              <a:t>Winners of the Gold Performance Award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solidFill>
                  <a:srgbClr val="004461"/>
                </a:solidFill>
                <a:latin typeface="+mn-lt"/>
              </a:rPr>
              <a:t>and Gold Achievement Award </a:t>
            </a:r>
            <a:br>
              <a:rPr lang="en-GB" sz="2400" b="1" dirty="0">
                <a:solidFill>
                  <a:srgbClr val="004461"/>
                </a:solidFill>
                <a:latin typeface="+mn-lt"/>
              </a:rPr>
            </a:br>
            <a:r>
              <a:rPr lang="en-GB" sz="2400" b="1">
                <a:solidFill>
                  <a:srgbClr val="004461"/>
                </a:solidFill>
                <a:latin typeface="+mn-lt"/>
              </a:rPr>
              <a:t>for Street </a:t>
            </a:r>
            <a:r>
              <a:rPr lang="en-GB" sz="2400" b="1" dirty="0">
                <a:solidFill>
                  <a:srgbClr val="004461"/>
                </a:solidFill>
                <a:latin typeface="+mn-lt"/>
              </a:rPr>
              <a:t>Data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98DE3-8ADD-416B-BE3E-F6D04CFF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109" y="30481"/>
            <a:ext cx="964412" cy="964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558800-961A-4FFE-A772-68E33D1452F2}"/>
              </a:ext>
            </a:extLst>
          </p:cNvPr>
          <p:cNvSpPr txBox="1"/>
          <p:nvPr/>
        </p:nvSpPr>
        <p:spPr>
          <a:xfrm>
            <a:off x="8206164" y="4591050"/>
            <a:ext cx="9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CBDFE-AB36-4FC1-B39C-699327975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3" y="-22860"/>
            <a:ext cx="7048500" cy="590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FBA11-0F4D-466D-B644-289FF88773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723" r="2617" b="5173"/>
          <a:stretch/>
        </p:blipFill>
        <p:spPr>
          <a:xfrm>
            <a:off x="6754876" y="4873025"/>
            <a:ext cx="2235253" cy="1674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01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DB69FB1624645836F2F1D3D3F37C1" ma:contentTypeVersion="16" ma:contentTypeDescription="Create a new document." ma:contentTypeScope="" ma:versionID="71246de57437b1cab6ae4df4b1fd5617">
  <xsd:schema xmlns:xsd="http://www.w3.org/2001/XMLSchema" xmlns:xs="http://www.w3.org/2001/XMLSchema" xmlns:p="http://schemas.microsoft.com/office/2006/metadata/properties" xmlns:ns2="0e88b524-1a65-47d1-98aa-c0325a7adf14" xmlns:ns3="584a7297-3c5d-42ae-9aac-6a81ce42afd9" targetNamespace="http://schemas.microsoft.com/office/2006/metadata/properties" ma:root="true" ma:fieldsID="4a597220675099fdcb498a00e511d49c" ns2:_="" ns3:_="">
    <xsd:import namespace="0e88b524-1a65-47d1-98aa-c0325a7adf14"/>
    <xsd:import namespace="584a7297-3c5d-42ae-9aac-6a81ce42af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8b524-1a65-47d1-98aa-c0325a7ad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9d7a66-2dc8-4f7a-b75f-2ed32d4bd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a7297-3c5d-42ae-9aac-6a81ce42af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67bc92-2258-4ec6-8e5a-255b0f5ece02}" ma:internalName="TaxCatchAll" ma:showField="CatchAllData" ma:web="584a7297-3c5d-42ae-9aac-6a81ce42a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4a7297-3c5d-42ae-9aac-6a81ce42afd9" xsi:nil="true"/>
    <lcf76f155ced4ddcb4097134ff3c332f xmlns="0e88b524-1a65-47d1-98aa-c0325a7adf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4CAC60-E277-4EE5-A130-1A9F05C32D8E}"/>
</file>

<file path=customXml/itemProps2.xml><?xml version="1.0" encoding="utf-8"?>
<ds:datastoreItem xmlns:ds="http://schemas.openxmlformats.org/officeDocument/2006/customXml" ds:itemID="{E5FFA24A-AB74-49F2-BE09-B99CDF0BADD9}"/>
</file>

<file path=customXml/itemProps3.xml><?xml version="1.0" encoding="utf-8"?>
<ds:datastoreItem xmlns:ds="http://schemas.openxmlformats.org/officeDocument/2006/customXml" ds:itemID="{D1646C40-3BBC-4899-9342-2E7E8B3132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</TotalTime>
  <Words>28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Wood</dc:creator>
  <cp:lastModifiedBy>Gayle Gander</cp:lastModifiedBy>
  <cp:revision>13</cp:revision>
  <dcterms:created xsi:type="dcterms:W3CDTF">2019-05-07T15:48:39Z</dcterms:created>
  <dcterms:modified xsi:type="dcterms:W3CDTF">2019-05-08T14:51:23Z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0x010100557DB69FB1624645836F2F1D3D3F37C1</vt:lpwstr>
  </property>
</Properties>
</file>