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258" r:id="rId5"/>
    <p:sldId id="262" r:id="rId6"/>
    <p:sldId id="257" r:id="rId7"/>
    <p:sldId id="263" r:id="rId8"/>
    <p:sldId id="259" r:id="rId9"/>
    <p:sldId id="265" r:id="rId10"/>
    <p:sldId id="260" r:id="rId11"/>
    <p:sldId id="264" r:id="rId12"/>
  </p:sldIdLst>
  <p:sldSz cx="9906000" cy="6858000" type="A4"/>
  <p:notesSz cx="6858000" cy="9723438"/>
  <p:defaultTextStyle>
    <a:defPPr>
      <a:defRPr lang="en-GB"/>
    </a:defPPr>
    <a:lvl1pPr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1pPr>
    <a:lvl2pPr marL="4572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2pPr>
    <a:lvl3pPr marL="9144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3pPr>
    <a:lvl4pPr marL="13716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4pPr>
    <a:lvl5pPr marL="1828800" algn="ctr" rtl="0" eaLnBrk="0" fontAlgn="base" hangingPunct="0">
      <a:spcBef>
        <a:spcPct val="50000"/>
      </a:spcBef>
      <a:spcAft>
        <a:spcPct val="0"/>
      </a:spcAft>
      <a:buClr>
        <a:schemeClr val="tx2"/>
      </a:buClr>
      <a:buFont typeface="Symbol" pitchFamily="18" charset="2"/>
      <a:defRPr sz="1400" kern="1200">
        <a:solidFill>
          <a:srgbClr val="737377"/>
        </a:solidFill>
        <a:latin typeface="Arial" charset="0"/>
        <a:ea typeface="+mn-ea"/>
        <a:cs typeface="+mn-cs"/>
      </a:defRPr>
    </a:lvl5pPr>
    <a:lvl6pPr marL="2286000" algn="l" defTabSz="914400" rtl="0" eaLnBrk="1" latinLnBrk="0" hangingPunct="1">
      <a:defRPr sz="1400" kern="1200">
        <a:solidFill>
          <a:srgbClr val="737377"/>
        </a:solidFill>
        <a:latin typeface="Arial" charset="0"/>
        <a:ea typeface="+mn-ea"/>
        <a:cs typeface="+mn-cs"/>
      </a:defRPr>
    </a:lvl6pPr>
    <a:lvl7pPr marL="2743200" algn="l" defTabSz="914400" rtl="0" eaLnBrk="1" latinLnBrk="0" hangingPunct="1">
      <a:defRPr sz="1400" kern="1200">
        <a:solidFill>
          <a:srgbClr val="737377"/>
        </a:solidFill>
        <a:latin typeface="Arial" charset="0"/>
        <a:ea typeface="+mn-ea"/>
        <a:cs typeface="+mn-cs"/>
      </a:defRPr>
    </a:lvl7pPr>
    <a:lvl8pPr marL="3200400" algn="l" defTabSz="914400" rtl="0" eaLnBrk="1" latinLnBrk="0" hangingPunct="1">
      <a:defRPr sz="1400" kern="1200">
        <a:solidFill>
          <a:srgbClr val="737377"/>
        </a:solidFill>
        <a:latin typeface="Arial" charset="0"/>
        <a:ea typeface="+mn-ea"/>
        <a:cs typeface="+mn-cs"/>
      </a:defRPr>
    </a:lvl8pPr>
    <a:lvl9pPr marL="3657600" algn="l" defTabSz="914400" rtl="0" eaLnBrk="1" latinLnBrk="0" hangingPunct="1">
      <a:defRPr sz="1400" kern="1200">
        <a:solidFill>
          <a:srgbClr val="737377"/>
        </a:solidFill>
        <a:latin typeface="Arial" charset="0"/>
        <a:ea typeface="+mn-ea"/>
        <a:cs typeface="+mn-cs"/>
      </a:defRPr>
    </a:lvl9pPr>
  </p:defaultTextStyle>
  <p:extLst>
    <p:ext uri="{521415D9-36F7-43E2-AB2F-B90AF26B5E84}">
      <p14:sectionLst xmlns:p14="http://schemas.microsoft.com/office/powerpoint/2010/main">
        <p14:section name="Default Section" id="{A9870434-AFA4-4C5F-8C58-6E03584EE6CC}">
          <p14:sldIdLst>
            <p14:sldId id="258"/>
            <p14:sldId id="262"/>
            <p14:sldId id="257"/>
            <p14:sldId id="263"/>
            <p14:sldId id="259"/>
            <p14:sldId id="265"/>
            <p14:sldId id="260"/>
            <p14:sldId id="264"/>
          </p14:sldIdLst>
        </p14:section>
      </p14:sectionLst>
    </p:ext>
    <p:ext uri="{EFAFB233-063F-42B5-8137-9DF3F51BA10A}">
      <p15:sldGuideLst xmlns:p15="http://schemas.microsoft.com/office/powerpoint/2012/main">
        <p15:guide id="1" orient="horz" pos="3974">
          <p15:clr>
            <a:srgbClr val="A4A3A4"/>
          </p15:clr>
        </p15:guide>
        <p15:guide id="2" orient="horz" pos="180">
          <p15:clr>
            <a:srgbClr val="A4A3A4"/>
          </p15:clr>
        </p15:guide>
        <p15:guide id="3" orient="horz" pos="4091">
          <p15:clr>
            <a:srgbClr val="A4A3A4"/>
          </p15:clr>
        </p15:guide>
        <p15:guide id="4" orient="horz" pos="628">
          <p15:clr>
            <a:srgbClr val="A4A3A4"/>
          </p15:clr>
        </p15:guide>
        <p15:guide id="5" orient="horz" pos="4162">
          <p15:clr>
            <a:srgbClr val="A4A3A4"/>
          </p15:clr>
        </p15:guide>
        <p15:guide id="6" orient="horz" pos="790">
          <p15:clr>
            <a:srgbClr val="A4A3A4"/>
          </p15:clr>
        </p15:guide>
        <p15:guide id="7" orient="horz" pos="2859">
          <p15:clr>
            <a:srgbClr val="A4A3A4"/>
          </p15:clr>
        </p15:guide>
        <p15:guide id="8" orient="horz" pos="1838">
          <p15:clr>
            <a:srgbClr val="A4A3A4"/>
          </p15:clr>
        </p15:guide>
        <p15:guide id="9" orient="horz" pos="3899">
          <p15:clr>
            <a:srgbClr val="A4A3A4"/>
          </p15:clr>
        </p15:guide>
        <p15:guide id="10" pos="1640">
          <p15:clr>
            <a:srgbClr val="A4A3A4"/>
          </p15:clr>
        </p15:guide>
        <p15:guide id="11" pos="3133">
          <p15:clr>
            <a:srgbClr val="A4A3A4"/>
          </p15:clr>
        </p15:guide>
        <p15:guide id="12" pos="181">
          <p15:clr>
            <a:srgbClr val="A4A3A4"/>
          </p15:clr>
        </p15:guide>
        <p15:guide id="13" pos="6091">
          <p15:clr>
            <a:srgbClr val="A4A3A4"/>
          </p15:clr>
        </p15:guide>
        <p15:guide id="14" pos="4600">
          <p15:clr>
            <a:srgbClr val="A4A3A4"/>
          </p15:clr>
        </p15:guide>
        <p15:guide id="15" pos="901">
          <p15:clr>
            <a:srgbClr val="A4A3A4"/>
          </p15:clr>
        </p15:guide>
        <p15:guide id="16" pos="2384">
          <p15:clr>
            <a:srgbClr val="A4A3A4"/>
          </p15:clr>
        </p15:guide>
        <p15:guide id="17" pos="3849">
          <p15:clr>
            <a:srgbClr val="A4A3A4"/>
          </p15:clr>
        </p15:guide>
        <p15:guide id="18" pos="5339">
          <p15:clr>
            <a:srgbClr val="A4A3A4"/>
          </p15:clr>
        </p15:guide>
      </p15:sldGuideLst>
    </p:ext>
    <p:ext uri="{2D200454-40CA-4A62-9FC3-DE9A4176ACB9}">
      <p15:notesGuideLst xmlns:p15="http://schemas.microsoft.com/office/powerpoint/2012/main">
        <p15:guide id="1" orient="horz" pos="306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93947"/>
    <a:srgbClr val="3876BE"/>
    <a:srgbClr val="DEE3E6"/>
    <a:srgbClr val="CDD8E2"/>
    <a:srgbClr val="DE1D0E"/>
    <a:srgbClr val="FFC000"/>
    <a:srgbClr val="00B050"/>
    <a:srgbClr val="FE7D19"/>
    <a:srgbClr val="EF2B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9930" autoAdjust="0"/>
  </p:normalViewPr>
  <p:slideViewPr>
    <p:cSldViewPr snapToGrid="0" snapToObjects="1" showGuides="1">
      <p:cViewPr varScale="1">
        <p:scale>
          <a:sx n="85" d="100"/>
          <a:sy n="85" d="100"/>
        </p:scale>
        <p:origin x="840" y="62"/>
      </p:cViewPr>
      <p:guideLst>
        <p:guide orient="horz" pos="3974"/>
        <p:guide orient="horz" pos="180"/>
        <p:guide orient="horz" pos="4091"/>
        <p:guide orient="horz" pos="628"/>
        <p:guide orient="horz" pos="4162"/>
        <p:guide orient="horz" pos="790"/>
        <p:guide orient="horz" pos="2859"/>
        <p:guide orient="horz" pos="1838"/>
        <p:guide orient="horz" pos="3899"/>
        <p:guide pos="1640"/>
        <p:guide pos="3133"/>
        <p:guide pos="181"/>
        <p:guide pos="6091"/>
        <p:guide pos="4600"/>
        <p:guide pos="901"/>
        <p:guide pos="2384"/>
        <p:guide pos="3849"/>
        <p:guide pos="53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2" d="100"/>
        <a:sy n="62" d="100"/>
      </p:scale>
      <p:origin x="0" y="0"/>
    </p:cViewPr>
  </p:sorterViewPr>
  <p:notesViewPr>
    <p:cSldViewPr snapToGrid="0" snapToObjects="1" showGuides="1">
      <p:cViewPr varScale="1">
        <p:scale>
          <a:sx n="50" d="100"/>
          <a:sy n="50" d="100"/>
        </p:scale>
        <p:origin x="-2640" y="-108"/>
      </p:cViewPr>
      <p:guideLst>
        <p:guide orient="horz" pos="306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1" y="1"/>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t" anchorCtr="0" compatLnSpc="1">
            <a:prstTxWarp prst="textNoShape">
              <a:avLst/>
            </a:prstTxWarp>
          </a:bodyPr>
          <a:lstStyle>
            <a:lvl1pPr algn="l" defTabSz="906796">
              <a:spcBef>
                <a:spcPct val="0"/>
              </a:spcBef>
              <a:buClrTx/>
              <a:buFontTx/>
              <a:buNone/>
              <a:defRPr sz="1100">
                <a:solidFill>
                  <a:schemeClr val="tx1"/>
                </a:solidFill>
              </a:defRPr>
            </a:lvl1pPr>
          </a:lstStyle>
          <a:p>
            <a:endParaRPr lang="en-US" dirty="0"/>
          </a:p>
        </p:txBody>
      </p:sp>
      <p:sp>
        <p:nvSpPr>
          <p:cNvPr id="51203" name="Rectangle 3"/>
          <p:cNvSpPr>
            <a:spLocks noGrp="1" noChangeArrowheads="1"/>
          </p:cNvSpPr>
          <p:nvPr>
            <p:ph type="dt" sz="quarter" idx="1"/>
          </p:nvPr>
        </p:nvSpPr>
        <p:spPr bwMode="auto">
          <a:xfrm>
            <a:off x="3884463" y="1"/>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t" anchorCtr="0" compatLnSpc="1">
            <a:prstTxWarp prst="textNoShape">
              <a:avLst/>
            </a:prstTxWarp>
          </a:bodyPr>
          <a:lstStyle>
            <a:lvl1pPr algn="r" defTabSz="906796">
              <a:spcBef>
                <a:spcPct val="0"/>
              </a:spcBef>
              <a:buClrTx/>
              <a:buFontTx/>
              <a:buNone/>
              <a:defRPr sz="1100">
                <a:solidFill>
                  <a:schemeClr val="tx1"/>
                </a:solidFill>
              </a:defRPr>
            </a:lvl1pPr>
          </a:lstStyle>
          <a:p>
            <a:endParaRPr lang="en-US" dirty="0"/>
          </a:p>
        </p:txBody>
      </p:sp>
      <p:sp>
        <p:nvSpPr>
          <p:cNvPr id="51204" name="Rectangle 4"/>
          <p:cNvSpPr>
            <a:spLocks noGrp="1" noChangeArrowheads="1"/>
          </p:cNvSpPr>
          <p:nvPr>
            <p:ph type="ftr" sz="quarter" idx="2"/>
          </p:nvPr>
        </p:nvSpPr>
        <p:spPr bwMode="auto">
          <a:xfrm>
            <a:off x="1" y="9236060"/>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b" anchorCtr="0" compatLnSpc="1">
            <a:prstTxWarp prst="textNoShape">
              <a:avLst/>
            </a:prstTxWarp>
          </a:bodyPr>
          <a:lstStyle>
            <a:lvl1pPr algn="l" defTabSz="906796">
              <a:spcBef>
                <a:spcPct val="0"/>
              </a:spcBef>
              <a:buClrTx/>
              <a:buFontTx/>
              <a:buNone/>
              <a:defRPr sz="1100">
                <a:solidFill>
                  <a:schemeClr val="tx1"/>
                </a:solidFill>
              </a:defRPr>
            </a:lvl1pPr>
          </a:lstStyle>
          <a:p>
            <a:endParaRPr lang="en-US" dirty="0"/>
          </a:p>
        </p:txBody>
      </p:sp>
      <p:sp>
        <p:nvSpPr>
          <p:cNvPr id="51205" name="Rectangle 5"/>
          <p:cNvSpPr>
            <a:spLocks noGrp="1" noChangeArrowheads="1"/>
          </p:cNvSpPr>
          <p:nvPr>
            <p:ph type="sldNum" sz="quarter" idx="3"/>
          </p:nvPr>
        </p:nvSpPr>
        <p:spPr bwMode="auto">
          <a:xfrm>
            <a:off x="3884463" y="9236060"/>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b" anchorCtr="0" compatLnSpc="1">
            <a:prstTxWarp prst="textNoShape">
              <a:avLst/>
            </a:prstTxWarp>
          </a:bodyPr>
          <a:lstStyle>
            <a:lvl1pPr algn="r" defTabSz="906796">
              <a:spcBef>
                <a:spcPct val="0"/>
              </a:spcBef>
              <a:buClrTx/>
              <a:buFontTx/>
              <a:buNone/>
              <a:defRPr sz="1100">
                <a:solidFill>
                  <a:schemeClr val="tx1"/>
                </a:solidFill>
              </a:defRPr>
            </a:lvl1pPr>
          </a:lstStyle>
          <a:p>
            <a:fld id="{EDE264F3-D0F9-47E4-845D-E1759C7F2CB1}" type="slidenum">
              <a:rPr lang="en-US" smtClean="0"/>
              <a:pPr/>
              <a:t>‹#›</a:t>
            </a:fld>
            <a:endParaRPr lang="en-US" dirty="0"/>
          </a:p>
        </p:txBody>
      </p:sp>
    </p:spTree>
    <p:extLst>
      <p:ext uri="{BB962C8B-B14F-4D97-AF65-F5344CB8AC3E}">
        <p14:creationId xmlns:p14="http://schemas.microsoft.com/office/powerpoint/2010/main" val="2627971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t" anchorCtr="0" compatLnSpc="1">
            <a:prstTxWarp prst="textNoShape">
              <a:avLst/>
            </a:prstTxWarp>
          </a:bodyPr>
          <a:lstStyle>
            <a:lvl1pPr algn="l" defTabSz="906796">
              <a:spcBef>
                <a:spcPct val="0"/>
              </a:spcBef>
              <a:buClrTx/>
              <a:buFontTx/>
              <a:buNone/>
              <a:defRPr sz="1100">
                <a:solidFill>
                  <a:schemeClr val="tx1"/>
                </a:solidFill>
              </a:defRPr>
            </a:lvl1pPr>
          </a:lstStyle>
          <a:p>
            <a:endParaRPr lang="en-US" dirty="0"/>
          </a:p>
        </p:txBody>
      </p:sp>
      <p:sp>
        <p:nvSpPr>
          <p:cNvPr id="11267" name="Rectangle 3"/>
          <p:cNvSpPr>
            <a:spLocks noGrp="1" noChangeArrowheads="1"/>
          </p:cNvSpPr>
          <p:nvPr>
            <p:ph type="dt" idx="1"/>
          </p:nvPr>
        </p:nvSpPr>
        <p:spPr bwMode="auto">
          <a:xfrm>
            <a:off x="3884463" y="1"/>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t" anchorCtr="0" compatLnSpc="1">
            <a:prstTxWarp prst="textNoShape">
              <a:avLst/>
            </a:prstTxWarp>
          </a:bodyPr>
          <a:lstStyle>
            <a:lvl1pPr algn="r" defTabSz="906796">
              <a:spcBef>
                <a:spcPct val="0"/>
              </a:spcBef>
              <a:buClrTx/>
              <a:buFontTx/>
              <a:buNone/>
              <a:defRPr sz="1100">
                <a:solidFill>
                  <a:schemeClr val="tx1"/>
                </a:solidFill>
              </a:defRPr>
            </a:lvl1pPr>
          </a:lstStyle>
          <a:p>
            <a:endParaRPr lang="en-US" dirty="0"/>
          </a:p>
        </p:txBody>
      </p:sp>
      <p:sp>
        <p:nvSpPr>
          <p:cNvPr id="11268" name="Rectangle 4"/>
          <p:cNvSpPr>
            <a:spLocks noGrp="1" noRot="1" noChangeAspect="1" noChangeArrowheads="1" noTextEdit="1"/>
          </p:cNvSpPr>
          <p:nvPr>
            <p:ph type="sldImg" idx="2"/>
          </p:nvPr>
        </p:nvSpPr>
        <p:spPr bwMode="auto">
          <a:xfrm>
            <a:off x="796925" y="728663"/>
            <a:ext cx="5265738" cy="36464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494" y="4618784"/>
            <a:ext cx="5487013" cy="43758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270" name="Rectangle 6"/>
          <p:cNvSpPr>
            <a:spLocks noGrp="1" noChangeArrowheads="1"/>
          </p:cNvSpPr>
          <p:nvPr>
            <p:ph type="ftr" sz="quarter" idx="4"/>
          </p:nvPr>
        </p:nvSpPr>
        <p:spPr bwMode="auto">
          <a:xfrm>
            <a:off x="1" y="9236060"/>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b" anchorCtr="0" compatLnSpc="1">
            <a:prstTxWarp prst="textNoShape">
              <a:avLst/>
            </a:prstTxWarp>
          </a:bodyPr>
          <a:lstStyle>
            <a:lvl1pPr algn="l" defTabSz="906796">
              <a:spcBef>
                <a:spcPct val="0"/>
              </a:spcBef>
              <a:buClrTx/>
              <a:buFontTx/>
              <a:buNone/>
              <a:defRPr sz="1100">
                <a:solidFill>
                  <a:schemeClr val="tx1"/>
                </a:solidFill>
              </a:defRPr>
            </a:lvl1pPr>
          </a:lstStyle>
          <a:p>
            <a:endParaRPr lang="en-US" dirty="0"/>
          </a:p>
        </p:txBody>
      </p:sp>
      <p:sp>
        <p:nvSpPr>
          <p:cNvPr id="11271" name="Rectangle 7"/>
          <p:cNvSpPr>
            <a:spLocks noGrp="1" noChangeArrowheads="1"/>
          </p:cNvSpPr>
          <p:nvPr>
            <p:ph type="sldNum" sz="quarter" idx="5"/>
          </p:nvPr>
        </p:nvSpPr>
        <p:spPr bwMode="auto">
          <a:xfrm>
            <a:off x="3884463" y="9236060"/>
            <a:ext cx="2972004" cy="48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40" tIns="45320" rIns="90640" bIns="45320" numCol="1" anchor="b" anchorCtr="0" compatLnSpc="1">
            <a:prstTxWarp prst="textNoShape">
              <a:avLst/>
            </a:prstTxWarp>
          </a:bodyPr>
          <a:lstStyle>
            <a:lvl1pPr algn="r" defTabSz="906796">
              <a:spcBef>
                <a:spcPct val="0"/>
              </a:spcBef>
              <a:buClrTx/>
              <a:buFontTx/>
              <a:buNone/>
              <a:defRPr sz="1100">
                <a:solidFill>
                  <a:schemeClr val="tx1"/>
                </a:solidFill>
              </a:defRPr>
            </a:lvl1pPr>
          </a:lstStyle>
          <a:p>
            <a:fld id="{D51FD0A5-E9FF-449F-9E6C-EA6FECB95E81}" type="slidenum">
              <a:rPr lang="en-US" smtClean="0"/>
              <a:pPr/>
              <a:t>‹#›</a:t>
            </a:fld>
            <a:endParaRPr lang="en-US" dirty="0"/>
          </a:p>
        </p:txBody>
      </p:sp>
    </p:spTree>
    <p:extLst>
      <p:ext uri="{BB962C8B-B14F-4D97-AF65-F5344CB8AC3E}">
        <p14:creationId xmlns:p14="http://schemas.microsoft.com/office/powerpoint/2010/main" val="17435097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5" name="Group 34"/>
          <p:cNvGrpSpPr/>
          <p:nvPr userDrawn="1"/>
        </p:nvGrpSpPr>
        <p:grpSpPr>
          <a:xfrm>
            <a:off x="0" y="285750"/>
            <a:ext cx="9906000" cy="6572250"/>
            <a:chOff x="0" y="285750"/>
            <a:chExt cx="9906000" cy="6572250"/>
          </a:xfrm>
        </p:grpSpPr>
        <p:sp>
          <p:nvSpPr>
            <p:cNvPr id="36" name="Rectangle 35"/>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37" name="Rectangle 36"/>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38" name="Rectangle 37"/>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
        <p:nvSpPr>
          <p:cNvPr id="4" name="Rectangle 5"/>
          <p:cNvSpPr>
            <a:spLocks noChangeArrowheads="1"/>
          </p:cNvSpPr>
          <p:nvPr userDrawn="1"/>
        </p:nvSpPr>
        <p:spPr bwMode="auto">
          <a:xfrm>
            <a:off x="288925" y="285750"/>
            <a:ext cx="9382126" cy="6024563"/>
          </a:xfrm>
          <a:prstGeom prst="rect">
            <a:avLst/>
          </a:prstGeom>
          <a:solidFill>
            <a:srgbClr val="DEE3E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95" name="Rectangle 3"/>
          <p:cNvSpPr>
            <a:spLocks noGrp="1" noChangeArrowheads="1"/>
          </p:cNvSpPr>
          <p:nvPr>
            <p:ph type="ctrTitle" hasCustomPrompt="1"/>
          </p:nvPr>
        </p:nvSpPr>
        <p:spPr>
          <a:xfrm>
            <a:off x="4879428" y="1970690"/>
            <a:ext cx="4382062"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3200" b="1" cap="all" baseline="0">
                <a:solidFill>
                  <a:schemeClr val="accent1"/>
                </a:solidFill>
              </a:defRPr>
            </a:lvl1pPr>
          </a:lstStyle>
          <a:p>
            <a:pPr lvl="0"/>
            <a:r>
              <a:rPr lang="en-US" noProof="0" dirty="0"/>
              <a:t>CLICK TO EDIT MASTER TITLE STYLE</a:t>
            </a:r>
          </a:p>
        </p:txBody>
      </p:sp>
      <p:sp>
        <p:nvSpPr>
          <p:cNvPr id="8196" name="Rectangle 4"/>
          <p:cNvSpPr>
            <a:spLocks noGrp="1" noChangeArrowheads="1"/>
          </p:cNvSpPr>
          <p:nvPr>
            <p:ph type="subTitle" idx="1"/>
          </p:nvPr>
        </p:nvSpPr>
        <p:spPr>
          <a:xfrm>
            <a:off x="4879428"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sz="2400">
                <a:solidFill>
                  <a:srgbClr val="293947"/>
                </a:solidFill>
              </a:defRPr>
            </a:lvl1pPr>
          </a:lstStyle>
          <a:p>
            <a:pPr lvl="0"/>
            <a:r>
              <a:rPr lang="en-US" noProof="0"/>
              <a:t>Click to edit Master subtitle style</a:t>
            </a:r>
            <a:endParaRPr lang="en-US" noProof="0" dirty="0"/>
          </a:p>
        </p:txBody>
      </p:sp>
      <p:cxnSp>
        <p:nvCxnSpPr>
          <p:cNvPr id="10" name="Straight Connector 9"/>
          <p:cNvCxnSpPr/>
          <p:nvPr userDrawn="1"/>
        </p:nvCxnSpPr>
        <p:spPr bwMode="auto">
          <a:xfrm>
            <a:off x="4950372" y="3956000"/>
            <a:ext cx="4710778"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AutoShape 3"/>
          <p:cNvSpPr>
            <a:spLocks noChangeAspect="1" noChangeArrowheads="1" noTextEdit="1"/>
          </p:cNvSpPr>
          <p:nvPr userDrawn="1"/>
        </p:nvSpPr>
        <p:spPr bwMode="auto">
          <a:xfrm>
            <a:off x="288925" y="285750"/>
            <a:ext cx="9380538" cy="602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pic>
        <p:nvPicPr>
          <p:cNvPr id="12" name="Picture 2" descr="\\10.65.9.150\ds1\RRU\JOBS\LIBRARY\DSP02000 - DSP02099\DSP02001 Admin Logo Brand Update\logo files wip\NEW PA LOGO\New PA Logo 2-17 x 2-36.em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29588" y="665306"/>
            <a:ext cx="792088" cy="722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345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e Right Team x4">
    <p:spTree>
      <p:nvGrpSpPr>
        <p:cNvPr id="1" name=""/>
        <p:cNvGrpSpPr/>
        <p:nvPr/>
      </p:nvGrpSpPr>
      <p:grpSpPr>
        <a:xfrm>
          <a:off x="0" y="0"/>
          <a:ext cx="0" cy="0"/>
          <a:chOff x="0" y="0"/>
          <a:chExt cx="0" cy="0"/>
        </a:xfrm>
      </p:grpSpPr>
      <p:sp>
        <p:nvSpPr>
          <p:cNvPr id="4" name="Footer Placeholder 3"/>
          <p:cNvSpPr>
            <a:spLocks noGrp="1"/>
          </p:cNvSpPr>
          <p:nvPr>
            <p:ph type="ftr" sz="quarter" idx="20"/>
          </p:nvPr>
        </p:nvSpPr>
        <p:spPr/>
        <p:txBody>
          <a:bodyPr/>
          <a:lstStyle/>
          <a:p>
            <a:r>
              <a:rPr lang="en-US" dirty="0">
                <a:solidFill>
                  <a:schemeClr val="bg2"/>
                </a:solidFill>
              </a:rPr>
              <a:t> </a:t>
            </a:r>
          </a:p>
        </p:txBody>
      </p:sp>
      <p:sp>
        <p:nvSpPr>
          <p:cNvPr id="28" name="Picture Placeholder 2"/>
          <p:cNvSpPr>
            <a:spLocks noGrp="1"/>
          </p:cNvSpPr>
          <p:nvPr>
            <p:ph type="pic" sz="quarter" idx="29"/>
          </p:nvPr>
        </p:nvSpPr>
        <p:spPr>
          <a:xfrm>
            <a:off x="5078413" y="3637881"/>
            <a:ext cx="952952" cy="1293647"/>
          </a:xfrm>
          <a:solidFill>
            <a:schemeClr val="bg1"/>
          </a:solidFill>
        </p:spPr>
        <p:txBody>
          <a:bodyPr anchor="ctr"/>
          <a:lstStyle>
            <a:lvl1pPr algn="ctr">
              <a:defRPr/>
            </a:lvl1pPr>
          </a:lstStyle>
          <a:p>
            <a:r>
              <a:rPr lang="en-US" dirty="0"/>
              <a:t>Click icon to add picture</a:t>
            </a:r>
          </a:p>
        </p:txBody>
      </p:sp>
      <p:sp>
        <p:nvSpPr>
          <p:cNvPr id="26" name="Picture Placeholder 2"/>
          <p:cNvSpPr>
            <a:spLocks noGrp="1"/>
          </p:cNvSpPr>
          <p:nvPr>
            <p:ph type="pic" sz="quarter" idx="27"/>
          </p:nvPr>
        </p:nvSpPr>
        <p:spPr>
          <a:xfrm>
            <a:off x="370760" y="3637881"/>
            <a:ext cx="952952" cy="1293647"/>
          </a:xfrm>
          <a:solidFill>
            <a:schemeClr val="bg1"/>
          </a:solidFill>
        </p:spPr>
        <p:txBody>
          <a:bodyPr anchor="ctr"/>
          <a:lstStyle>
            <a:lvl1pPr algn="ctr">
              <a:defRPr/>
            </a:lvl1pPr>
          </a:lstStyle>
          <a:p>
            <a:r>
              <a:rPr lang="en-US" dirty="0"/>
              <a:t>Click icon to add picture</a:t>
            </a:r>
          </a:p>
        </p:txBody>
      </p:sp>
      <p:sp>
        <p:nvSpPr>
          <p:cNvPr id="27" name="Picture Placeholder 2"/>
          <p:cNvSpPr>
            <a:spLocks noGrp="1"/>
          </p:cNvSpPr>
          <p:nvPr>
            <p:ph type="pic" sz="quarter" idx="28"/>
          </p:nvPr>
        </p:nvSpPr>
        <p:spPr>
          <a:xfrm>
            <a:off x="5078413" y="1255619"/>
            <a:ext cx="952952" cy="1293647"/>
          </a:xfrm>
          <a:solidFill>
            <a:schemeClr val="bg1"/>
          </a:solidFill>
        </p:spPr>
        <p:txBody>
          <a:bodyPr anchor="ctr"/>
          <a:lstStyle>
            <a:lvl1pPr algn="ctr">
              <a:defRPr/>
            </a:lvl1pPr>
          </a:lstStyle>
          <a:p>
            <a:r>
              <a:rPr lang="en-US" dirty="0"/>
              <a:t>Click icon to add picture</a:t>
            </a:r>
          </a:p>
        </p:txBody>
      </p:sp>
      <p:sp>
        <p:nvSpPr>
          <p:cNvPr id="25" name="Picture Placeholder 2"/>
          <p:cNvSpPr>
            <a:spLocks noGrp="1"/>
          </p:cNvSpPr>
          <p:nvPr>
            <p:ph type="pic" sz="quarter" idx="26"/>
          </p:nvPr>
        </p:nvSpPr>
        <p:spPr>
          <a:xfrm>
            <a:off x="370760" y="1249859"/>
            <a:ext cx="952952" cy="1293647"/>
          </a:xfrm>
          <a:solidFill>
            <a:schemeClr val="bg1"/>
          </a:solidFill>
        </p:spPr>
        <p:txBody>
          <a:bodyPr anchor="ctr"/>
          <a:lstStyle>
            <a:lvl1pPr algn="ctr">
              <a:defRPr/>
            </a:lvl1pPr>
          </a:lstStyle>
          <a:p>
            <a:r>
              <a:rPr lang="en-US" dirty="0"/>
              <a:t>Click icon to add picture</a:t>
            </a:r>
          </a:p>
        </p:txBody>
      </p:sp>
      <p:cxnSp>
        <p:nvCxnSpPr>
          <p:cNvPr id="6" name="Straight Connector 5"/>
          <p:cNvCxnSpPr/>
          <p:nvPr userDrawn="1"/>
        </p:nvCxnSpPr>
        <p:spPr bwMode="auto">
          <a:xfrm>
            <a:off x="1430338" y="3507629"/>
            <a:ext cx="3543300"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userDrawn="1"/>
        </p:nvCxnSpPr>
        <p:spPr bwMode="auto">
          <a:xfrm>
            <a:off x="6116202" y="3507629"/>
            <a:ext cx="3537386"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userDrawn="1"/>
        </p:nvCxnSpPr>
        <p:spPr bwMode="auto">
          <a:xfrm>
            <a:off x="1430338" y="5908443"/>
            <a:ext cx="3543300" cy="139"/>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userDrawn="1"/>
        </p:nvCxnSpPr>
        <p:spPr bwMode="auto">
          <a:xfrm>
            <a:off x="6134418" y="5908443"/>
            <a:ext cx="3535045" cy="0"/>
          </a:xfrm>
          <a:prstGeom prst="line">
            <a:avLst/>
          </a:prstGeom>
          <a:noFill/>
          <a:ln w="1270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Text Placeholder 18"/>
          <p:cNvSpPr>
            <a:spLocks noGrp="1"/>
          </p:cNvSpPr>
          <p:nvPr>
            <p:ph type="body" sz="quarter" idx="18"/>
          </p:nvPr>
        </p:nvSpPr>
        <p:spPr>
          <a:xfrm>
            <a:off x="6110288" y="4222298"/>
            <a:ext cx="3543300" cy="1678346"/>
          </a:xfrm>
          <a:solidFill>
            <a:schemeClr val="bg1"/>
          </a:solidFill>
          <a:ln>
            <a:noFill/>
          </a:ln>
          <a:effec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63" indent="-180975">
              <a:tabLst/>
              <a:defRPr lang="en-GB" sz="1400" smtClean="0">
                <a:solidFill>
                  <a:schemeClr val="tx1"/>
                </a:solidFill>
              </a:defRPr>
            </a:lvl2pPr>
            <a:lvl3pPr marL="357188" indent="-174625">
              <a:defRPr lang="en-GB" sz="1400" smtClean="0">
                <a:solidFill>
                  <a:schemeClr val="tx1"/>
                </a:solidFill>
              </a:defRPr>
            </a:lvl3pPr>
            <a:lvl4pPr marL="539750" indent="-182563">
              <a:defRPr lang="en-GB" sz="1400" smtClean="0">
                <a:solidFill>
                  <a:schemeClr val="tx1"/>
                </a:solidFill>
              </a:defRPr>
            </a:lvl4pPr>
            <a:lvl5pPr marL="714375" indent="-174625">
              <a:defRPr lang="en-GB" sz="1400" dirty="0">
                <a:solidFill>
                  <a:schemeClr val="tx1"/>
                </a:solidFill>
              </a:defRPr>
            </a:lvl5pPr>
          </a:lstStyle>
          <a:p>
            <a:pPr lvl="0">
              <a:spcAft>
                <a:spcPts val="184"/>
              </a:spcAft>
            </a:pPr>
            <a:r>
              <a:rPr lang="en-US"/>
              <a:t>Click to edit Master text styles</a:t>
            </a:r>
          </a:p>
          <a:p>
            <a:pPr lvl="1">
              <a:spcAft>
                <a:spcPts val="184"/>
              </a:spcAft>
            </a:pPr>
            <a:r>
              <a:rPr lang="en-US"/>
              <a:t>Second level</a:t>
            </a:r>
          </a:p>
          <a:p>
            <a:pPr lvl="2">
              <a:spcAft>
                <a:spcPts val="184"/>
              </a:spcAft>
            </a:pPr>
            <a:r>
              <a:rPr lang="en-US"/>
              <a:t>Third level</a:t>
            </a:r>
          </a:p>
          <a:p>
            <a:pPr lvl="3">
              <a:spcAft>
                <a:spcPts val="184"/>
              </a:spcAft>
            </a:pPr>
            <a:r>
              <a:rPr lang="en-US"/>
              <a:t>Fourth level</a:t>
            </a:r>
          </a:p>
          <a:p>
            <a:pPr lvl="4">
              <a:spcAft>
                <a:spcPts val="184"/>
              </a:spcAft>
            </a:pPr>
            <a:r>
              <a:rPr lang="en-US"/>
              <a:t>Fifth level</a:t>
            </a:r>
            <a:endParaRPr lang="en-US" dirty="0"/>
          </a:p>
        </p:txBody>
      </p:sp>
      <p:sp>
        <p:nvSpPr>
          <p:cNvPr id="41" name="Text Placeholder 6"/>
          <p:cNvSpPr>
            <a:spLocks noGrp="1"/>
          </p:cNvSpPr>
          <p:nvPr>
            <p:ph type="body" sz="quarter" idx="32"/>
          </p:nvPr>
        </p:nvSpPr>
        <p:spPr>
          <a:xfrm>
            <a:off x="6110288" y="3641287"/>
            <a:ext cx="3559175"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a:t>Click to edit Master text styles</a:t>
            </a:r>
          </a:p>
          <a:p>
            <a:pPr lvl="1"/>
            <a:r>
              <a:rPr lang="en-US"/>
              <a:t>Second level</a:t>
            </a:r>
          </a:p>
        </p:txBody>
      </p:sp>
      <p:sp>
        <p:nvSpPr>
          <p:cNvPr id="22" name="Text Placeholder 18"/>
          <p:cNvSpPr>
            <a:spLocks noGrp="1"/>
          </p:cNvSpPr>
          <p:nvPr>
            <p:ph type="body" sz="quarter" idx="19"/>
          </p:nvPr>
        </p:nvSpPr>
        <p:spPr>
          <a:xfrm>
            <a:off x="1430338" y="4222298"/>
            <a:ext cx="3543300" cy="1678346"/>
          </a:xfrm>
          <a:solidFill>
            <a:schemeClr val="bg1"/>
          </a:solidFill>
          <a:ln>
            <a:noFill/>
          </a:ln>
          <a:effec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63" indent="-180975">
              <a:defRPr lang="en-GB" sz="1400" dirty="0" smtClean="0">
                <a:solidFill>
                  <a:schemeClr val="tx1"/>
                </a:solidFill>
              </a:defRPr>
            </a:lvl2pPr>
            <a:lvl3pPr marL="357188" indent="-174625">
              <a:defRPr lang="en-GB" sz="1400" dirty="0" smtClean="0">
                <a:solidFill>
                  <a:schemeClr val="tx1"/>
                </a:solidFill>
              </a:defRPr>
            </a:lvl3pPr>
            <a:lvl4pPr marL="539750" indent="-182563">
              <a:defRPr lang="en-GB" sz="1400" dirty="0" smtClean="0">
                <a:solidFill>
                  <a:schemeClr val="tx1"/>
                </a:solidFill>
              </a:defRPr>
            </a:lvl4pPr>
            <a:lvl5pPr marL="714375" indent="-174625">
              <a:defRPr lang="en-GB" sz="1400" dirty="0">
                <a:solidFill>
                  <a:schemeClr val="tx1"/>
                </a:solidFill>
              </a:defRPr>
            </a:lvl5pPr>
          </a:lstStyle>
          <a:p>
            <a:pPr lvl="0">
              <a:spcAft>
                <a:spcPts val="184"/>
              </a:spcAft>
            </a:pPr>
            <a:r>
              <a:rPr lang="en-US"/>
              <a:t>Click to edit Master text styles</a:t>
            </a:r>
          </a:p>
          <a:p>
            <a:pPr lvl="1">
              <a:spcAft>
                <a:spcPts val="184"/>
              </a:spcAft>
            </a:pPr>
            <a:r>
              <a:rPr lang="en-US"/>
              <a:t>Second level</a:t>
            </a:r>
          </a:p>
          <a:p>
            <a:pPr lvl="2">
              <a:spcAft>
                <a:spcPts val="184"/>
              </a:spcAft>
            </a:pPr>
            <a:r>
              <a:rPr lang="en-US"/>
              <a:t>Third level</a:t>
            </a:r>
          </a:p>
          <a:p>
            <a:pPr lvl="3">
              <a:spcAft>
                <a:spcPts val="184"/>
              </a:spcAft>
            </a:pPr>
            <a:r>
              <a:rPr lang="en-US"/>
              <a:t>Fourth level</a:t>
            </a:r>
          </a:p>
          <a:p>
            <a:pPr lvl="4">
              <a:spcAft>
                <a:spcPts val="184"/>
              </a:spcAft>
            </a:pPr>
            <a:r>
              <a:rPr lang="en-US"/>
              <a:t>Fifth level</a:t>
            </a:r>
            <a:endParaRPr lang="en-US" dirty="0"/>
          </a:p>
        </p:txBody>
      </p:sp>
      <p:sp>
        <p:nvSpPr>
          <p:cNvPr id="40" name="Text Placeholder 6"/>
          <p:cNvSpPr>
            <a:spLocks noGrp="1"/>
          </p:cNvSpPr>
          <p:nvPr>
            <p:ph type="body" sz="quarter" idx="31"/>
          </p:nvPr>
        </p:nvSpPr>
        <p:spPr>
          <a:xfrm>
            <a:off x="1430338" y="3641287"/>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a:t>Click to edit Master text styles</a:t>
            </a:r>
          </a:p>
          <a:p>
            <a:pPr lvl="1"/>
            <a:r>
              <a:rPr lang="en-US"/>
              <a:t>Second level</a:t>
            </a:r>
          </a:p>
        </p:txBody>
      </p:sp>
      <p:sp>
        <p:nvSpPr>
          <p:cNvPr id="23" name="Text Placeholder 18"/>
          <p:cNvSpPr>
            <a:spLocks noGrp="1"/>
          </p:cNvSpPr>
          <p:nvPr>
            <p:ph type="body" sz="quarter" idx="23"/>
          </p:nvPr>
        </p:nvSpPr>
        <p:spPr>
          <a:xfrm>
            <a:off x="6110288" y="1825738"/>
            <a:ext cx="3559175" cy="1678346"/>
          </a:xfrm>
          <a:solidFill>
            <a:schemeClr val="bg1"/>
          </a:solidFill>
          <a:ln>
            <a:noFill/>
          </a:ln>
          <a:effec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63" indent="-180975">
              <a:defRPr lang="en-GB" sz="1400" smtClean="0">
                <a:solidFill>
                  <a:schemeClr val="tx1"/>
                </a:solidFill>
              </a:defRPr>
            </a:lvl2pPr>
            <a:lvl3pPr marL="357188" indent="-174625">
              <a:defRPr lang="en-GB" sz="1400" smtClean="0">
                <a:solidFill>
                  <a:schemeClr val="tx1"/>
                </a:solidFill>
              </a:defRPr>
            </a:lvl3pPr>
            <a:lvl4pPr marL="539750" indent="-182563">
              <a:defRPr lang="en-GB" sz="1400" smtClean="0">
                <a:solidFill>
                  <a:schemeClr val="tx1"/>
                </a:solidFill>
              </a:defRPr>
            </a:lvl4pPr>
            <a:lvl5pPr marL="714375" indent="-174625">
              <a:defRPr lang="en-GB" sz="1400" dirty="0">
                <a:solidFill>
                  <a:schemeClr val="tx1"/>
                </a:solidFill>
              </a:defRPr>
            </a:lvl5pPr>
          </a:lstStyle>
          <a:p>
            <a:pPr lvl="0">
              <a:spcAft>
                <a:spcPts val="184"/>
              </a:spcAft>
            </a:pPr>
            <a:r>
              <a:rPr lang="en-US"/>
              <a:t>Click to edit Master text styles</a:t>
            </a:r>
          </a:p>
          <a:p>
            <a:pPr lvl="1">
              <a:spcAft>
                <a:spcPts val="184"/>
              </a:spcAft>
            </a:pPr>
            <a:r>
              <a:rPr lang="en-US"/>
              <a:t>Second level</a:t>
            </a:r>
          </a:p>
          <a:p>
            <a:pPr lvl="2">
              <a:spcAft>
                <a:spcPts val="184"/>
              </a:spcAft>
            </a:pPr>
            <a:r>
              <a:rPr lang="en-US"/>
              <a:t>Third level</a:t>
            </a:r>
          </a:p>
          <a:p>
            <a:pPr lvl="3">
              <a:spcAft>
                <a:spcPts val="184"/>
              </a:spcAft>
            </a:pPr>
            <a:r>
              <a:rPr lang="en-US"/>
              <a:t>Fourth level</a:t>
            </a:r>
          </a:p>
          <a:p>
            <a:pPr lvl="4">
              <a:spcAft>
                <a:spcPts val="184"/>
              </a:spcAft>
            </a:pPr>
            <a:r>
              <a:rPr lang="en-US"/>
              <a:t>Fifth level</a:t>
            </a:r>
            <a:endParaRPr lang="en-US" dirty="0"/>
          </a:p>
        </p:txBody>
      </p:sp>
      <p:sp>
        <p:nvSpPr>
          <p:cNvPr id="39" name="Text Placeholder 6"/>
          <p:cNvSpPr>
            <a:spLocks noGrp="1"/>
          </p:cNvSpPr>
          <p:nvPr>
            <p:ph type="body" sz="quarter" idx="30"/>
          </p:nvPr>
        </p:nvSpPr>
        <p:spPr>
          <a:xfrm>
            <a:off x="6110288" y="1249859"/>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a:t>Click to edit Master text styles</a:t>
            </a:r>
          </a:p>
          <a:p>
            <a:pPr lvl="1"/>
            <a:r>
              <a:rPr lang="en-US"/>
              <a:t>Second level</a:t>
            </a:r>
          </a:p>
        </p:txBody>
      </p:sp>
      <p:sp>
        <p:nvSpPr>
          <p:cNvPr id="24" name="Text Placeholder 18"/>
          <p:cNvSpPr>
            <a:spLocks noGrp="1"/>
          </p:cNvSpPr>
          <p:nvPr>
            <p:ph type="body" sz="quarter" idx="24"/>
          </p:nvPr>
        </p:nvSpPr>
        <p:spPr>
          <a:xfrm>
            <a:off x="1430338" y="1825738"/>
            <a:ext cx="3543300" cy="1678346"/>
          </a:xfrm>
          <a:solidFill>
            <a:schemeClr val="bg1"/>
          </a:solidFill>
          <a:ln>
            <a:noFill/>
          </a:ln>
          <a:effectLst/>
        </p:spPr>
        <p:txBody>
          <a:bodyPr vert="horz" wrap="square" lIns="99176" tIns="33059" rIns="99176" bIns="0" numCol="1" spcCol="122318" anchor="t" anchorCtr="0" compatLnSpc="1">
            <a:prstTxWarp prst="textNoShape">
              <a:avLst/>
            </a:prstTxWarp>
          </a:bodyPr>
          <a:lstStyle>
            <a:lvl1pPr>
              <a:defRPr lang="en-GB" sz="1400" dirty="0" smtClean="0">
                <a:solidFill>
                  <a:schemeClr val="tx1"/>
                </a:solidFill>
                <a:latin typeface="+mn-lt"/>
                <a:ea typeface="+mn-ea"/>
                <a:cs typeface="+mn-cs"/>
              </a:defRPr>
            </a:lvl1pPr>
            <a:lvl2pPr marL="182563" indent="-180975">
              <a:defRPr lang="en-GB" sz="1400" dirty="0" smtClean="0">
                <a:solidFill>
                  <a:schemeClr val="tx1"/>
                </a:solidFill>
              </a:defRPr>
            </a:lvl2pPr>
            <a:lvl3pPr marL="357188" indent="-174625">
              <a:defRPr lang="en-GB" sz="1400" dirty="0" smtClean="0">
                <a:solidFill>
                  <a:schemeClr val="tx1"/>
                </a:solidFill>
              </a:defRPr>
            </a:lvl3pPr>
            <a:lvl4pPr marL="539750" indent="-182563">
              <a:defRPr lang="en-GB" sz="1400" dirty="0" smtClean="0">
                <a:solidFill>
                  <a:schemeClr val="tx1"/>
                </a:solidFill>
              </a:defRPr>
            </a:lvl4pPr>
            <a:lvl5pPr marL="714375" indent="-174625">
              <a:defRPr lang="en-GB" sz="1400" dirty="0">
                <a:solidFill>
                  <a:schemeClr val="tx1"/>
                </a:solidFill>
              </a:defRPr>
            </a:lvl5pPr>
          </a:lstStyle>
          <a:p>
            <a:pPr lvl="0">
              <a:spcAft>
                <a:spcPts val="184"/>
              </a:spcAft>
            </a:pPr>
            <a:r>
              <a:rPr lang="en-US"/>
              <a:t>Click to edit Master text styles</a:t>
            </a:r>
          </a:p>
          <a:p>
            <a:pPr lvl="1">
              <a:spcAft>
                <a:spcPts val="184"/>
              </a:spcAft>
            </a:pPr>
            <a:r>
              <a:rPr lang="en-US"/>
              <a:t>Second level</a:t>
            </a:r>
          </a:p>
          <a:p>
            <a:pPr lvl="2">
              <a:spcAft>
                <a:spcPts val="184"/>
              </a:spcAft>
            </a:pPr>
            <a:r>
              <a:rPr lang="en-US"/>
              <a:t>Third level</a:t>
            </a:r>
          </a:p>
          <a:p>
            <a:pPr lvl="3">
              <a:spcAft>
                <a:spcPts val="184"/>
              </a:spcAft>
            </a:pPr>
            <a:r>
              <a:rPr lang="en-US"/>
              <a:t>Fourth level</a:t>
            </a:r>
          </a:p>
          <a:p>
            <a:pPr lvl="4">
              <a:spcAft>
                <a:spcPts val="184"/>
              </a:spcAft>
            </a:pPr>
            <a:r>
              <a:rPr lang="en-US"/>
              <a:t>Fifth level</a:t>
            </a:r>
            <a:endParaRPr lang="en-US" dirty="0"/>
          </a:p>
        </p:txBody>
      </p:sp>
      <p:sp>
        <p:nvSpPr>
          <p:cNvPr id="38" name="Text Placeholder 6"/>
          <p:cNvSpPr>
            <a:spLocks noGrp="1"/>
          </p:cNvSpPr>
          <p:nvPr>
            <p:ph type="body" sz="quarter" idx="12"/>
          </p:nvPr>
        </p:nvSpPr>
        <p:spPr>
          <a:xfrm>
            <a:off x="1430338" y="1255619"/>
            <a:ext cx="3543300" cy="535488"/>
          </a:xfrm>
          <a:solidFill>
            <a:schemeClr val="tx2">
              <a:lumMod val="20000"/>
              <a:lumOff val="80000"/>
            </a:schemeClr>
          </a:solidFill>
        </p:spPr>
        <p:txBody>
          <a:bodyPr lIns="66118" tIns="99176" rIns="0" bIns="99176" anchor="ctr"/>
          <a:lstStyle>
            <a:lvl1pPr>
              <a:spcAft>
                <a:spcPts val="0"/>
              </a:spcAft>
              <a:defRPr sz="1400" b="1">
                <a:solidFill>
                  <a:schemeClr val="tx2"/>
                </a:solidFill>
              </a:defRPr>
            </a:lvl1pPr>
            <a:lvl2pPr marL="1587" indent="0">
              <a:spcAft>
                <a:spcPts val="0"/>
              </a:spcAft>
              <a:buNone/>
              <a:defRPr sz="1400">
                <a:solidFill>
                  <a:schemeClr val="tx2"/>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US"/>
              <a:t>Click to edit Master text styles</a:t>
            </a:r>
          </a:p>
          <a:p>
            <a:pPr lvl="1"/>
            <a:r>
              <a:rPr lang="en-US"/>
              <a:t>Second level</a:t>
            </a:r>
          </a:p>
        </p:txBody>
      </p:sp>
      <p:sp>
        <p:nvSpPr>
          <p:cNvPr id="3" name="Title 2"/>
          <p:cNvSpPr>
            <a:spLocks noGrp="1"/>
          </p:cNvSpPr>
          <p:nvPr>
            <p:ph type="title"/>
          </p:nvPr>
        </p:nvSpPr>
        <p:spPr/>
        <p:txBody>
          <a:bodyPr/>
          <a:lstStyle>
            <a:lvl1pPr>
              <a:tabLst>
                <a:tab pos="536575" algn="l"/>
              </a:tabLst>
              <a:defRPr/>
            </a:lvl1pPr>
          </a:lstStyle>
          <a:p>
            <a:r>
              <a:rPr lang="en-US"/>
              <a:t>Click to edit Master title style</a:t>
            </a:r>
            <a:endParaRPr lang="en-US" dirty="0"/>
          </a:p>
        </p:txBody>
      </p:sp>
    </p:spTree>
    <p:extLst>
      <p:ext uri="{BB962C8B-B14F-4D97-AF65-F5344CB8AC3E}">
        <p14:creationId xmlns:p14="http://schemas.microsoft.com/office/powerpoint/2010/main" val="6156780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3" name="Rectangle 12"/>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12" name="Rectangle 3"/>
          <p:cNvSpPr/>
          <p:nvPr userDrawn="1"/>
        </p:nvSpPr>
        <p:spPr bwMode="auto">
          <a:xfrm rot="10800000">
            <a:off x="287337" y="285747"/>
            <a:ext cx="9382126" cy="6022977"/>
          </a:xfrm>
          <a:prstGeom prst="rect">
            <a:avLst/>
          </a:prstGeom>
          <a:solidFill>
            <a:schemeClr val="bg2">
              <a:lumMod val="60000"/>
              <a:lumOff val="40000"/>
            </a:schemeClr>
          </a:solidFill>
          <a:ln w="19050" cap="flat" cmpd="sng" algn="ctr">
            <a:noFill/>
            <a:prstDash val="solid"/>
            <a:round/>
            <a:headEnd type="none" w="med" len="med"/>
            <a:tailEnd type="none" w="med" len="med"/>
          </a:ln>
          <a:effectLst/>
        </p:spPr>
        <p:txBody>
          <a:bodyPr vert="horz" wrap="none" lIns="82647" tIns="42976" rIns="82647" bIns="42976" numCol="1" rtlCol="0" anchor="ctr" anchorCtr="0" compatLnSpc="1">
            <a:prstTxWarp prst="textNoShape">
              <a:avLst/>
            </a:prstTxWarp>
          </a:bodyPr>
          <a:lstStyle/>
          <a:p>
            <a:pPr marL="0" marR="0" indent="0" algn="ctr" defTabSz="839694"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300" b="0" i="0" u="none" strike="noStrike" cap="none" normalizeH="0" baseline="0" dirty="0">
              <a:ln>
                <a:noFill/>
              </a:ln>
              <a:solidFill>
                <a:srgbClr val="737377"/>
              </a:solidFill>
              <a:effectLst/>
              <a:latin typeface="Arial" charset="0"/>
            </a:endParaRPr>
          </a:p>
        </p:txBody>
      </p:sp>
      <p:sp>
        <p:nvSpPr>
          <p:cNvPr id="9" name="Content Placeholder 2"/>
          <p:cNvSpPr>
            <a:spLocks noGrp="1"/>
          </p:cNvSpPr>
          <p:nvPr>
            <p:ph idx="1" hasCustomPrompt="1"/>
          </p:nvPr>
        </p:nvSpPr>
        <p:spPr>
          <a:xfrm>
            <a:off x="1430338" y="5398132"/>
            <a:ext cx="7045325" cy="484778"/>
          </a:xfrm>
          <a:ln>
            <a:noFill/>
          </a:ln>
        </p:spPr>
        <p:txBody>
          <a:bodyPr numCol="1" spcCol="165294" anchor="ctr"/>
          <a:lstStyle>
            <a:lvl1pPr marL="0" marR="0" indent="0" algn="l" defTabSz="839694" rtl="0" eaLnBrk="1" fontAlgn="base" latinLnBrk="0" hangingPunct="1">
              <a:lnSpc>
                <a:spcPct val="100000"/>
              </a:lnSpc>
              <a:spcBef>
                <a:spcPct val="0"/>
              </a:spcBef>
              <a:spcAft>
                <a:spcPct val="50000"/>
              </a:spcAft>
              <a:buClr>
                <a:schemeClr val="bg2"/>
              </a:buClr>
              <a:buSzTx/>
              <a:buFont typeface="Symbol" pitchFamily="18" charset="2"/>
              <a:buNone/>
              <a:tabLst/>
              <a:defRPr sz="1400" baseline="0">
                <a:solidFill>
                  <a:schemeClr val="bg1"/>
                </a:solidFill>
              </a:defRPr>
            </a:lvl1pPr>
            <a:lvl2pPr>
              <a:buClr>
                <a:schemeClr val="bg2"/>
              </a:buClr>
              <a:defRPr>
                <a:solidFill>
                  <a:schemeClr val="tx1"/>
                </a:solidFill>
              </a:defRPr>
            </a:lvl2pPr>
            <a:lvl3pPr>
              <a:buClr>
                <a:schemeClr val="bg2"/>
              </a:buClr>
              <a:defRPr>
                <a:solidFill>
                  <a:schemeClr val="tx1"/>
                </a:solidFill>
              </a:defRPr>
            </a:lvl3pPr>
            <a:lvl4pPr>
              <a:buClr>
                <a:schemeClr val="bg2"/>
              </a:buClr>
              <a:defRPr>
                <a:solidFill>
                  <a:schemeClr val="tx1"/>
                </a:solidFill>
              </a:defRPr>
            </a:lvl4pPr>
            <a:lvl5pPr>
              <a:buClr>
                <a:schemeClr val="bg2"/>
              </a:buClr>
              <a:defRPr>
                <a:solidFill>
                  <a:schemeClr val="tx1"/>
                </a:solidFill>
              </a:defRPr>
            </a:lvl5pPr>
          </a:lstStyle>
          <a:p>
            <a:pPr marL="0" marR="0" lvl="0" indent="0" algn="r" defTabSz="839694" rtl="0" eaLnBrk="1" fontAlgn="base" latinLnBrk="0" hangingPunct="1">
              <a:lnSpc>
                <a:spcPct val="100000"/>
              </a:lnSpc>
              <a:spcBef>
                <a:spcPct val="0"/>
              </a:spcBef>
              <a:spcAft>
                <a:spcPct val="50000"/>
              </a:spcAft>
              <a:buClr>
                <a:schemeClr val="bg2"/>
              </a:buClr>
              <a:buSzTx/>
              <a:buFont typeface="Symbol" pitchFamily="18" charset="2"/>
              <a:buNone/>
              <a:tabLst/>
              <a:defRPr/>
            </a:pPr>
            <a:r>
              <a:rPr lang="en-US" dirty="0"/>
              <a:t>name, title, company</a:t>
            </a:r>
          </a:p>
        </p:txBody>
      </p:sp>
      <p:sp>
        <p:nvSpPr>
          <p:cNvPr id="2" name="Title 1"/>
          <p:cNvSpPr>
            <a:spLocks noGrp="1"/>
          </p:cNvSpPr>
          <p:nvPr>
            <p:ph type="title" hasCustomPrompt="1"/>
          </p:nvPr>
        </p:nvSpPr>
        <p:spPr>
          <a:xfrm>
            <a:off x="1430338" y="1254125"/>
            <a:ext cx="7045325" cy="4054250"/>
          </a:xfrm>
        </p:spPr>
        <p:txBody>
          <a:bodyPr anchor="ctr"/>
          <a:lstStyle>
            <a:lvl1pPr algn="l">
              <a:defRPr sz="2400" cap="none" baseline="0">
                <a:solidFill>
                  <a:schemeClr val="bg1"/>
                </a:solidFill>
              </a:defRPr>
            </a:lvl1pPr>
          </a:lstStyle>
          <a:p>
            <a:r>
              <a:rPr lang="en-US" dirty="0"/>
              <a:t>Quote here</a:t>
            </a:r>
          </a:p>
        </p:txBody>
      </p:sp>
      <p:sp>
        <p:nvSpPr>
          <p:cNvPr id="3" name="Footer Placeholder 2"/>
          <p:cNvSpPr>
            <a:spLocks noGrp="1"/>
          </p:cNvSpPr>
          <p:nvPr>
            <p:ph type="ftr" sz="quarter" idx="12"/>
          </p:nvPr>
        </p:nvSpPr>
        <p:spPr/>
        <p:txBody>
          <a:bodyPr/>
          <a:lstStyle/>
          <a:p>
            <a:r>
              <a:rPr lang="en-US" dirty="0">
                <a:solidFill>
                  <a:schemeClr val="bg2"/>
                </a:solidFill>
              </a:rPr>
              <a:t> </a:t>
            </a:r>
          </a:p>
        </p:txBody>
      </p:sp>
      <p:grpSp>
        <p:nvGrpSpPr>
          <p:cNvPr id="14" name="Group 13"/>
          <p:cNvGrpSpPr>
            <a:grpSpLocks noChangeAspect="1"/>
          </p:cNvGrpSpPr>
          <p:nvPr userDrawn="1"/>
        </p:nvGrpSpPr>
        <p:grpSpPr>
          <a:xfrm>
            <a:off x="355184" y="856628"/>
            <a:ext cx="1017986" cy="794993"/>
            <a:chOff x="3968017" y="1883295"/>
            <a:chExt cx="4181068" cy="3265189"/>
          </a:xfrm>
          <a:solidFill>
            <a:schemeClr val="bg2">
              <a:lumMod val="20000"/>
              <a:lumOff val="80000"/>
            </a:schemeClr>
          </a:solidFill>
        </p:grpSpPr>
        <p:sp>
          <p:nvSpPr>
            <p:cNvPr id="15" name="Rectangle 5"/>
            <p:cNvSpPr/>
            <p:nvPr/>
          </p:nvSpPr>
          <p:spPr bwMode="auto">
            <a:xfrm>
              <a:off x="3968017"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16" name="Rectangle 5"/>
            <p:cNvSpPr/>
            <p:nvPr/>
          </p:nvSpPr>
          <p:spPr bwMode="auto">
            <a:xfrm>
              <a:off x="6197792"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grpSp>
        <p:nvGrpSpPr>
          <p:cNvPr id="17" name="Group 16"/>
          <p:cNvGrpSpPr/>
          <p:nvPr userDrawn="1"/>
        </p:nvGrpSpPr>
        <p:grpSpPr>
          <a:xfrm rot="10800000">
            <a:off x="8528749" y="4891635"/>
            <a:ext cx="1025818" cy="801109"/>
            <a:chOff x="3968017" y="1883295"/>
            <a:chExt cx="4181068" cy="3265189"/>
          </a:xfrm>
          <a:solidFill>
            <a:schemeClr val="bg2">
              <a:lumMod val="20000"/>
              <a:lumOff val="80000"/>
            </a:schemeClr>
          </a:solidFill>
        </p:grpSpPr>
        <p:sp>
          <p:nvSpPr>
            <p:cNvPr id="18" name="Rectangle 5"/>
            <p:cNvSpPr/>
            <p:nvPr/>
          </p:nvSpPr>
          <p:spPr bwMode="auto">
            <a:xfrm>
              <a:off x="3968017"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19" name="Rectangle 5"/>
            <p:cNvSpPr/>
            <p:nvPr/>
          </p:nvSpPr>
          <p:spPr bwMode="auto">
            <a:xfrm>
              <a:off x="6197792" y="1883295"/>
              <a:ext cx="1951293" cy="3265189"/>
            </a:xfrm>
            <a:custGeom>
              <a:avLst/>
              <a:gdLst>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5670 w 1951293"/>
                <a:gd name="connsiteY6" fmla="*/ 1482434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73781 w 1951293"/>
                <a:gd name="connsiteY2" fmla="*/ 1504338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 name="connsiteX0" fmla="*/ 1818018 w 1951293"/>
                <a:gd name="connsiteY0" fmla="*/ 0 h 3265189"/>
                <a:gd name="connsiteX1" fmla="*/ 1951293 w 1951293"/>
                <a:gd name="connsiteY1" fmla="*/ 661404 h 3265189"/>
                <a:gd name="connsiteX2" fmla="*/ 1090873 w 1951293"/>
                <a:gd name="connsiteY2" fmla="*/ 1500065 h 3265189"/>
                <a:gd name="connsiteX3" fmla="*/ 1759133 w 1951293"/>
                <a:gd name="connsiteY3" fmla="*/ 1504338 h 3265189"/>
                <a:gd name="connsiteX4" fmla="*/ 1759132 w 1951293"/>
                <a:gd name="connsiteY4" fmla="*/ 3265189 h 3265189"/>
                <a:gd name="connsiteX5" fmla="*/ 0 w 1951293"/>
                <a:gd name="connsiteY5" fmla="*/ 3265189 h 3265189"/>
                <a:gd name="connsiteX6" fmla="*/ 22762 w 1951293"/>
                <a:gd name="connsiteY6" fmla="*/ 1537982 h 3265189"/>
                <a:gd name="connsiteX7" fmla="*/ 1818018 w 1951293"/>
                <a:gd name="connsiteY7" fmla="*/ 0 h 3265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51293" h="3265189">
                  <a:moveTo>
                    <a:pt x="1818018" y="0"/>
                  </a:moveTo>
                  <a:cubicBezTo>
                    <a:pt x="1859539" y="211758"/>
                    <a:pt x="1901062" y="449646"/>
                    <a:pt x="1951293" y="661404"/>
                  </a:cubicBezTo>
                  <a:cubicBezTo>
                    <a:pt x="1346334" y="670853"/>
                    <a:pt x="1062737" y="1078607"/>
                    <a:pt x="1090873" y="1500065"/>
                  </a:cubicBezTo>
                  <a:lnTo>
                    <a:pt x="1759133" y="1504338"/>
                  </a:lnTo>
                  <a:cubicBezTo>
                    <a:pt x="1759133" y="2091288"/>
                    <a:pt x="1759132" y="2678239"/>
                    <a:pt x="1759132" y="3265189"/>
                  </a:cubicBezTo>
                  <a:lnTo>
                    <a:pt x="0" y="3265189"/>
                  </a:lnTo>
                  <a:lnTo>
                    <a:pt x="22762" y="1537982"/>
                  </a:lnTo>
                  <a:cubicBezTo>
                    <a:pt x="112256" y="842619"/>
                    <a:pt x="342356" y="61301"/>
                    <a:pt x="1818018" y="0"/>
                  </a:cubicBezTo>
                  <a:close/>
                </a:path>
              </a:pathLst>
            </a:custGeom>
            <a:grpFill/>
            <a:ln w="19050"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Tree>
    <p:extLst>
      <p:ext uri="{BB962C8B-B14F-4D97-AF65-F5344CB8AC3E}">
        <p14:creationId xmlns:p14="http://schemas.microsoft.com/office/powerpoint/2010/main" val="32660092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 DIVIDER">
    <p:spTree>
      <p:nvGrpSpPr>
        <p:cNvPr id="1" name=""/>
        <p:cNvGrpSpPr/>
        <p:nvPr/>
      </p:nvGrpSpPr>
      <p:grpSpPr>
        <a:xfrm>
          <a:off x="0" y="0"/>
          <a:ext cx="0" cy="0"/>
          <a:chOff x="0" y="0"/>
          <a:chExt cx="0" cy="0"/>
        </a:xfrm>
      </p:grpSpPr>
      <p:sp>
        <p:nvSpPr>
          <p:cNvPr id="12" name="Rectangle 11"/>
          <p:cNvSpPr/>
          <p:nvPr userDrawn="1"/>
        </p:nvSpPr>
        <p:spPr bwMode="auto">
          <a:xfrm>
            <a:off x="0" y="285750"/>
            <a:ext cx="9906000" cy="6050250"/>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19" name="Rectangle 18"/>
          <p:cNvSpPr/>
          <p:nvPr userDrawn="1"/>
        </p:nvSpPr>
        <p:spPr bwMode="auto">
          <a:xfrm>
            <a:off x="3784600" y="285751"/>
            <a:ext cx="5884863" cy="6022974"/>
          </a:xfrm>
          <a:prstGeom prst="rect">
            <a:avLst/>
          </a:prstGeom>
          <a:solidFill>
            <a:schemeClr val="accent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 name="Title 1"/>
          <p:cNvSpPr>
            <a:spLocks noGrp="1"/>
          </p:cNvSpPr>
          <p:nvPr>
            <p:ph type="title" hasCustomPrompt="1"/>
          </p:nvPr>
        </p:nvSpPr>
        <p:spPr>
          <a:xfrm>
            <a:off x="4894808" y="2917826"/>
            <a:ext cx="4283649" cy="1512261"/>
          </a:xfrm>
        </p:spPr>
        <p:txBody>
          <a:bodyPr lIns="72000" tIns="72000" rIns="72000" bIns="72000" anchor="b"/>
          <a:lstStyle>
            <a:lvl1pPr>
              <a:defRPr sz="2800" cap="all" baseline="0">
                <a:solidFill>
                  <a:schemeClr val="bg1"/>
                </a:solidFill>
              </a:defRPr>
            </a:lvl1pPr>
          </a:lstStyle>
          <a:p>
            <a:r>
              <a:rPr lang="en-US" dirty="0"/>
              <a:t>Click to edit divider title</a:t>
            </a:r>
          </a:p>
        </p:txBody>
      </p:sp>
      <p:sp>
        <p:nvSpPr>
          <p:cNvPr id="9" name="Text Placeholder 8"/>
          <p:cNvSpPr>
            <a:spLocks noGrp="1"/>
          </p:cNvSpPr>
          <p:nvPr>
            <p:ph type="body" sz="quarter" idx="11" hasCustomPrompt="1"/>
          </p:nvPr>
        </p:nvSpPr>
        <p:spPr>
          <a:xfrm>
            <a:off x="7302500" y="4538664"/>
            <a:ext cx="2366963" cy="1650999"/>
          </a:xfrm>
        </p:spPr>
        <p:txBody>
          <a:bodyPr anchor="b"/>
          <a:lstStyle>
            <a:lvl1pPr algn="l">
              <a:defRPr sz="11500">
                <a:solidFill>
                  <a:schemeClr val="bg1"/>
                </a:solidFill>
                <a:latin typeface="Arial Black" pitchFamily="34" charset="0"/>
              </a:defRPr>
            </a:lvl1pPr>
          </a:lstStyle>
          <a:p>
            <a:pPr lvl="0"/>
            <a:r>
              <a:rPr lang="en-US" dirty="0"/>
              <a:t>##</a:t>
            </a:r>
          </a:p>
        </p:txBody>
      </p:sp>
      <p:cxnSp>
        <p:nvCxnSpPr>
          <p:cNvPr id="10" name="Straight Connector 9"/>
          <p:cNvCxnSpPr/>
          <p:nvPr userDrawn="1"/>
        </p:nvCxnSpPr>
        <p:spPr bwMode="auto">
          <a:xfrm>
            <a:off x="4973638" y="4538663"/>
            <a:ext cx="4679199"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 Placeholder 15"/>
          <p:cNvSpPr>
            <a:spLocks noGrp="1"/>
          </p:cNvSpPr>
          <p:nvPr>
            <p:ph type="body" sz="quarter" idx="12" hasCustomPrompt="1"/>
          </p:nvPr>
        </p:nvSpPr>
        <p:spPr>
          <a:xfrm>
            <a:off x="4894808" y="4710304"/>
            <a:ext cx="2407693" cy="1479359"/>
          </a:xfrm>
        </p:spPr>
        <p:txBody>
          <a:bodyPr lIns="72000" tIns="72000" rIns="72000" bIns="72000"/>
          <a:lstStyle>
            <a:lvl1pPr>
              <a:defRPr>
                <a:solidFill>
                  <a:schemeClr val="bg1"/>
                </a:solidFill>
              </a:defRPr>
            </a:lvl1pPr>
          </a:lstStyle>
          <a:p>
            <a:pPr lvl="0"/>
            <a:r>
              <a:rPr lang="en-US" dirty="0"/>
              <a:t>Click to edit divider subtitle</a:t>
            </a:r>
          </a:p>
        </p:txBody>
      </p:sp>
      <p:sp>
        <p:nvSpPr>
          <p:cNvPr id="18" name="Picture Placeholder 17"/>
          <p:cNvSpPr>
            <a:spLocks noGrp="1"/>
          </p:cNvSpPr>
          <p:nvPr>
            <p:ph type="pic" sz="quarter" idx="13"/>
          </p:nvPr>
        </p:nvSpPr>
        <p:spPr>
          <a:xfrm>
            <a:off x="287338" y="285751"/>
            <a:ext cx="3497262" cy="6022975"/>
          </a:xfrm>
          <a:blipFill>
            <a:blip r:embed="rId2"/>
            <a:stretch>
              <a:fillRect/>
            </a:stretch>
          </a:blipFill>
        </p:spPr>
        <p:txBody>
          <a:bodyPr anchor="ctr"/>
          <a:lstStyle>
            <a:lvl1pPr algn="ctr">
              <a:defRPr/>
            </a:lvl1pPr>
          </a:lstStyle>
          <a:p>
            <a:r>
              <a:rPr lang="en-US" dirty="0"/>
              <a:t>Click icon to add picture</a:t>
            </a:r>
          </a:p>
        </p:txBody>
      </p:sp>
      <p:sp>
        <p:nvSpPr>
          <p:cNvPr id="11"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Tree>
    <p:extLst>
      <p:ext uri="{BB962C8B-B14F-4D97-AF65-F5344CB8AC3E}">
        <p14:creationId xmlns:p14="http://schemas.microsoft.com/office/powerpoint/2010/main" val="21641341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 DIVIDER 2">
    <p:spTree>
      <p:nvGrpSpPr>
        <p:cNvPr id="1" name=""/>
        <p:cNvGrpSpPr/>
        <p:nvPr/>
      </p:nvGrpSpPr>
      <p:grpSpPr>
        <a:xfrm>
          <a:off x="0" y="0"/>
          <a:ext cx="0" cy="0"/>
          <a:chOff x="0" y="0"/>
          <a:chExt cx="0" cy="0"/>
        </a:xfrm>
      </p:grpSpPr>
      <p:sp>
        <p:nvSpPr>
          <p:cNvPr id="8" name="Rectangle 7"/>
          <p:cNvSpPr/>
          <p:nvPr userDrawn="1"/>
        </p:nvSpPr>
        <p:spPr bwMode="auto">
          <a:xfrm>
            <a:off x="0" y="285750"/>
            <a:ext cx="9906000" cy="60502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19" name="Rectangle 18"/>
          <p:cNvSpPr/>
          <p:nvPr userDrawn="1"/>
        </p:nvSpPr>
        <p:spPr bwMode="auto">
          <a:xfrm>
            <a:off x="265986" y="285751"/>
            <a:ext cx="9403478" cy="6022974"/>
          </a:xfrm>
          <a:prstGeom prst="rect">
            <a:avLst/>
          </a:prstGeom>
          <a:solidFill>
            <a:schemeClr val="accent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 name="Title 1"/>
          <p:cNvSpPr>
            <a:spLocks noGrp="1"/>
          </p:cNvSpPr>
          <p:nvPr>
            <p:ph type="title" hasCustomPrompt="1"/>
          </p:nvPr>
        </p:nvSpPr>
        <p:spPr>
          <a:xfrm>
            <a:off x="4894808" y="1254125"/>
            <a:ext cx="4283649" cy="3175962"/>
          </a:xfrm>
        </p:spPr>
        <p:txBody>
          <a:bodyPr lIns="72000" tIns="72000" rIns="72000" bIns="72000" anchor="b"/>
          <a:lstStyle>
            <a:lvl1pPr>
              <a:defRPr sz="2800" cap="all" baseline="0">
                <a:solidFill>
                  <a:schemeClr val="bg1"/>
                </a:solidFill>
              </a:defRPr>
            </a:lvl1pPr>
          </a:lstStyle>
          <a:p>
            <a:r>
              <a:rPr lang="en-US" dirty="0"/>
              <a:t>Click to edit divider title</a:t>
            </a:r>
          </a:p>
        </p:txBody>
      </p:sp>
      <p:sp>
        <p:nvSpPr>
          <p:cNvPr id="9" name="Text Placeholder 8"/>
          <p:cNvSpPr>
            <a:spLocks noGrp="1"/>
          </p:cNvSpPr>
          <p:nvPr>
            <p:ph type="body" sz="quarter" idx="11" hasCustomPrompt="1"/>
          </p:nvPr>
        </p:nvSpPr>
        <p:spPr>
          <a:xfrm>
            <a:off x="265985" y="1254125"/>
            <a:ext cx="4510967" cy="4430683"/>
          </a:xfrm>
        </p:spPr>
        <p:txBody>
          <a:bodyPr anchor="ctr"/>
          <a:lstStyle>
            <a:lvl1pPr algn="r">
              <a:defRPr sz="23900">
                <a:solidFill>
                  <a:schemeClr val="bg1"/>
                </a:solidFill>
                <a:latin typeface="Arial Black" pitchFamily="34" charset="0"/>
              </a:defRPr>
            </a:lvl1pPr>
          </a:lstStyle>
          <a:p>
            <a:pPr lvl="0"/>
            <a:r>
              <a:rPr lang="en-US" dirty="0"/>
              <a:t>##</a:t>
            </a:r>
          </a:p>
        </p:txBody>
      </p:sp>
      <p:cxnSp>
        <p:nvCxnSpPr>
          <p:cNvPr id="10" name="Straight Connector 9"/>
          <p:cNvCxnSpPr/>
          <p:nvPr userDrawn="1"/>
        </p:nvCxnSpPr>
        <p:spPr bwMode="auto">
          <a:xfrm>
            <a:off x="4973638" y="4538663"/>
            <a:ext cx="4695826"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 Placeholder 15"/>
          <p:cNvSpPr>
            <a:spLocks noGrp="1"/>
          </p:cNvSpPr>
          <p:nvPr>
            <p:ph type="body" sz="quarter" idx="12" hasCustomPrompt="1"/>
          </p:nvPr>
        </p:nvSpPr>
        <p:spPr>
          <a:xfrm>
            <a:off x="4894808" y="4710304"/>
            <a:ext cx="4283649" cy="1479359"/>
          </a:xfrm>
        </p:spPr>
        <p:txBody>
          <a:bodyPr lIns="72000" tIns="72000" rIns="72000" bIns="72000"/>
          <a:lstStyle>
            <a:lvl1pPr>
              <a:defRPr>
                <a:solidFill>
                  <a:schemeClr val="bg1"/>
                </a:solidFill>
              </a:defRPr>
            </a:lvl1pPr>
          </a:lstStyle>
          <a:p>
            <a:pPr lvl="0"/>
            <a:r>
              <a:rPr lang="en-US" dirty="0"/>
              <a:t>Click to edit divider subtitle</a:t>
            </a:r>
          </a:p>
        </p:txBody>
      </p:sp>
      <p:sp>
        <p:nvSpPr>
          <p:cNvPr id="11"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Tree>
    <p:extLst>
      <p:ext uri="{BB962C8B-B14F-4D97-AF65-F5344CB8AC3E}">
        <p14:creationId xmlns:p14="http://schemas.microsoft.com/office/powerpoint/2010/main" val="3880939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7" name="Rectangle 26"/>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8" name="Rectangle 27"/>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9" name="Rectangle 28"/>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
        <p:nvSpPr>
          <p:cNvPr id="3" name="Rectangle 2"/>
          <p:cNvSpPr/>
          <p:nvPr userDrawn="1"/>
        </p:nvSpPr>
        <p:spPr bwMode="auto">
          <a:xfrm>
            <a:off x="287338" y="285749"/>
            <a:ext cx="9382125" cy="6022976"/>
          </a:xfrm>
          <a:prstGeom prst="rect">
            <a:avLst/>
          </a:prstGeom>
          <a:solidFill>
            <a:srgbClr val="293947"/>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6" name="Rectangle 5"/>
          <p:cNvSpPr/>
          <p:nvPr userDrawn="1"/>
        </p:nvSpPr>
        <p:spPr bwMode="auto">
          <a:xfrm>
            <a:off x="3784600" y="285749"/>
            <a:ext cx="5884863" cy="6321425"/>
          </a:xfrm>
          <a:prstGeom prst="rect">
            <a:avLst/>
          </a:prstGeom>
          <a:no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7" y="1970690"/>
            <a:ext cx="4382063"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bg1"/>
                </a:solidFill>
              </a:defRPr>
            </a:lvl1pPr>
          </a:lstStyle>
          <a:p>
            <a:pPr lvl="0"/>
            <a:r>
              <a:rPr lang="en-US" noProof="0" dirty="0"/>
              <a:t>CLICK TO EDIT MASTER TITLE STYLE</a:t>
            </a:r>
          </a:p>
        </p:txBody>
      </p:sp>
      <p:sp>
        <p:nvSpPr>
          <p:cNvPr id="8196" name="Rectangle 4"/>
          <p:cNvSpPr>
            <a:spLocks noGrp="1" noChangeArrowheads="1"/>
          </p:cNvSpPr>
          <p:nvPr>
            <p:ph type="subTitle" idx="1"/>
          </p:nvPr>
        </p:nvSpPr>
        <p:spPr>
          <a:xfrm>
            <a:off x="4879427" y="4122173"/>
            <a:ext cx="4382064"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chemeClr val="bg1"/>
                </a:solidFill>
              </a:defRPr>
            </a:lvl1pPr>
          </a:lstStyle>
          <a:p>
            <a:pPr lvl="0"/>
            <a:r>
              <a:rPr lang="en-US" noProof="0"/>
              <a:t>Click to edit Master subtitle style</a:t>
            </a:r>
            <a:endParaRPr lang="en-US" noProof="0" dirty="0"/>
          </a:p>
        </p:txBody>
      </p:sp>
      <p:cxnSp>
        <p:nvCxnSpPr>
          <p:cNvPr id="10" name="Straight Connector 9"/>
          <p:cNvCxnSpPr/>
          <p:nvPr userDrawn="1"/>
        </p:nvCxnSpPr>
        <p:spPr bwMode="auto">
          <a:xfrm>
            <a:off x="4950372" y="3955982"/>
            <a:ext cx="4719091"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38" y="285750"/>
            <a:ext cx="3497262" cy="6022975"/>
          </a:xfrm>
          <a:blipFill>
            <a:blip r:embed="rId2"/>
            <a:srcRect/>
            <a:stretch>
              <a:fillRect t="-4224" b="-4224"/>
            </a:stretch>
          </a:blipFill>
          <a:ln>
            <a:noFill/>
          </a:ln>
        </p:spPr>
        <p:txBody>
          <a:bodyPr anchor="ctr"/>
          <a:lstStyle>
            <a:lvl1pPr algn="ctr">
              <a:defRPr/>
            </a:lvl1pPr>
          </a:lstStyle>
          <a:p>
            <a:r>
              <a:rPr lang="en-US" dirty="0"/>
              <a:t>Click icon to add picture</a:t>
            </a:r>
          </a:p>
        </p:txBody>
      </p:sp>
      <p:pic>
        <p:nvPicPr>
          <p:cNvPr id="14" name="Picture 3" descr="\\10.65.9.150\ds1\RRU\JOBS\LIBRARY\DSP02000 - DSP02099\DSP02001 Admin Logo Brand Update\logo files wip\NEW PA LOGO\New PA Logo reversed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32357" y="671264"/>
            <a:ext cx="783148" cy="72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08669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4">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7" name="Rectangle 26"/>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8" name="Rectangle 27"/>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9" name="Rectangle 28"/>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
        <p:nvSpPr>
          <p:cNvPr id="3" name="Rectangle 2"/>
          <p:cNvSpPr/>
          <p:nvPr userDrawn="1"/>
        </p:nvSpPr>
        <p:spPr bwMode="auto">
          <a:xfrm>
            <a:off x="287338" y="285749"/>
            <a:ext cx="9382125" cy="6022976"/>
          </a:xfrm>
          <a:prstGeom prst="rect">
            <a:avLst/>
          </a:prstGeom>
          <a:solidFill>
            <a:srgbClr val="3876BE"/>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6" name="Rectangle 5"/>
          <p:cNvSpPr/>
          <p:nvPr userDrawn="1"/>
        </p:nvSpPr>
        <p:spPr bwMode="auto">
          <a:xfrm>
            <a:off x="3784600" y="285749"/>
            <a:ext cx="5884863" cy="6321425"/>
          </a:xfrm>
          <a:prstGeom prst="rect">
            <a:avLst/>
          </a:prstGeom>
          <a:no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7" y="1970690"/>
            <a:ext cx="4382063"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bg1"/>
                </a:solidFill>
              </a:defRPr>
            </a:lvl1pPr>
          </a:lstStyle>
          <a:p>
            <a:pPr lvl="0"/>
            <a:r>
              <a:rPr lang="en-US" noProof="0" dirty="0"/>
              <a:t>CLICK TO EDIT MASTER TITLE STYLE</a:t>
            </a:r>
          </a:p>
        </p:txBody>
      </p:sp>
      <p:sp>
        <p:nvSpPr>
          <p:cNvPr id="8196" name="Rectangle 4"/>
          <p:cNvSpPr>
            <a:spLocks noGrp="1" noChangeArrowheads="1"/>
          </p:cNvSpPr>
          <p:nvPr>
            <p:ph type="subTitle" idx="1"/>
          </p:nvPr>
        </p:nvSpPr>
        <p:spPr>
          <a:xfrm>
            <a:off x="4879428"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chemeClr val="bg1"/>
                </a:solidFill>
              </a:defRPr>
            </a:lvl1pPr>
          </a:lstStyle>
          <a:p>
            <a:pPr lvl="0"/>
            <a:r>
              <a:rPr lang="en-US" noProof="0"/>
              <a:t>Click to edit Master subtitle style</a:t>
            </a:r>
            <a:endParaRPr lang="en-US" noProof="0" dirty="0"/>
          </a:p>
        </p:txBody>
      </p:sp>
      <p:cxnSp>
        <p:nvCxnSpPr>
          <p:cNvPr id="10" name="Straight Connector 9"/>
          <p:cNvCxnSpPr/>
          <p:nvPr userDrawn="1"/>
        </p:nvCxnSpPr>
        <p:spPr bwMode="auto">
          <a:xfrm>
            <a:off x="4950372" y="3955982"/>
            <a:ext cx="4719091" cy="0"/>
          </a:xfrm>
          <a:prstGeom prst="line">
            <a:avLst/>
          </a:prstGeom>
          <a:noFill/>
          <a:ln w="12700" cap="flat" cmpd="sng" algn="ctr">
            <a:solidFill>
              <a:schemeClr val="bg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38" y="285750"/>
            <a:ext cx="3497262" cy="6022975"/>
          </a:xfrm>
          <a:blipFill>
            <a:blip r:embed="rId2"/>
            <a:stretch>
              <a:fillRect/>
            </a:stretch>
          </a:blipFill>
          <a:ln>
            <a:noFill/>
          </a:ln>
        </p:spPr>
        <p:txBody>
          <a:bodyPr anchor="ctr"/>
          <a:lstStyle>
            <a:lvl1pPr algn="ctr">
              <a:defRPr/>
            </a:lvl1pPr>
          </a:lstStyle>
          <a:p>
            <a:r>
              <a:rPr lang="en-US" dirty="0"/>
              <a:t>Click icon to add picture</a:t>
            </a:r>
          </a:p>
        </p:txBody>
      </p:sp>
      <p:pic>
        <p:nvPicPr>
          <p:cNvPr id="15" name="Picture 3" descr="\\10.65.9.150\ds1\RRU\JOBS\LIBRARY\DSP02000 - DSP02099\DSP02001 Admin Logo Brand Update\logo files wip\NEW PA LOGO\New PA Logo reversed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32357" y="671264"/>
            <a:ext cx="783148" cy="722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9086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grpSp>
        <p:nvGrpSpPr>
          <p:cNvPr id="33" name="Group 32"/>
          <p:cNvGrpSpPr/>
          <p:nvPr userDrawn="1"/>
        </p:nvGrpSpPr>
        <p:grpSpPr>
          <a:xfrm>
            <a:off x="0" y="285748"/>
            <a:ext cx="9906000" cy="6572252"/>
            <a:chOff x="0" y="285748"/>
            <a:chExt cx="9906000" cy="6572252"/>
          </a:xfrm>
        </p:grpSpPr>
        <p:sp>
          <p:nvSpPr>
            <p:cNvPr id="34" name="Rectangle 33"/>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35" name="Rectangle 34"/>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36" name="Rectangle 35"/>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
        <p:nvSpPr>
          <p:cNvPr id="3" name="Rectangle 2"/>
          <p:cNvSpPr/>
          <p:nvPr userDrawn="1"/>
        </p:nvSpPr>
        <p:spPr bwMode="auto">
          <a:xfrm>
            <a:off x="287338" y="285749"/>
            <a:ext cx="9382125" cy="6022976"/>
          </a:xfrm>
          <a:prstGeom prst="rect">
            <a:avLst/>
          </a:prstGeom>
          <a:solidFill>
            <a:srgbClr val="DEE3E6"/>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6" name="Rectangle 5"/>
          <p:cNvSpPr/>
          <p:nvPr userDrawn="1"/>
        </p:nvSpPr>
        <p:spPr bwMode="auto">
          <a:xfrm>
            <a:off x="3784600" y="285749"/>
            <a:ext cx="5884863" cy="6321425"/>
          </a:xfrm>
          <a:prstGeom prst="rect">
            <a:avLst/>
          </a:prstGeom>
          <a:no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6" y="1962806"/>
            <a:ext cx="4382065" cy="1879149"/>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accent1"/>
                </a:solidFill>
              </a:defRPr>
            </a:lvl1pPr>
          </a:lstStyle>
          <a:p>
            <a:pPr lvl="0"/>
            <a:r>
              <a:rPr lang="en-US" noProof="0" dirty="0"/>
              <a:t>CLICK TO EDIT MASTER TITLE STYLE</a:t>
            </a:r>
          </a:p>
        </p:txBody>
      </p:sp>
      <p:sp>
        <p:nvSpPr>
          <p:cNvPr id="8196" name="Rectangle 4"/>
          <p:cNvSpPr>
            <a:spLocks noGrp="1" noChangeArrowheads="1"/>
          </p:cNvSpPr>
          <p:nvPr>
            <p:ph type="subTitle" idx="1"/>
          </p:nvPr>
        </p:nvSpPr>
        <p:spPr>
          <a:xfrm>
            <a:off x="4879427" y="4122173"/>
            <a:ext cx="4382063"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rgbClr val="293947"/>
                </a:solidFill>
              </a:defRPr>
            </a:lvl1pPr>
          </a:lstStyle>
          <a:p>
            <a:pPr lvl="0"/>
            <a:r>
              <a:rPr lang="en-US" noProof="0"/>
              <a:t>Click to edit Master subtitle style</a:t>
            </a:r>
            <a:endParaRPr lang="en-US" noProof="0" dirty="0"/>
          </a:p>
        </p:txBody>
      </p:sp>
      <p:cxnSp>
        <p:nvCxnSpPr>
          <p:cNvPr id="10" name="Straight Connector 9"/>
          <p:cNvCxnSpPr/>
          <p:nvPr userDrawn="1"/>
        </p:nvCxnSpPr>
        <p:spPr bwMode="auto">
          <a:xfrm>
            <a:off x="4950372" y="3955982"/>
            <a:ext cx="4719091"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Picture Placeholder 12"/>
          <p:cNvSpPr>
            <a:spLocks noGrp="1"/>
          </p:cNvSpPr>
          <p:nvPr>
            <p:ph type="pic" sz="quarter" idx="10"/>
          </p:nvPr>
        </p:nvSpPr>
        <p:spPr>
          <a:xfrm>
            <a:off x="287338" y="285750"/>
            <a:ext cx="3497262" cy="6022975"/>
          </a:xfrm>
          <a:blipFill>
            <a:blip r:embed="rId2"/>
            <a:stretch>
              <a:fillRect/>
            </a:stretch>
          </a:blipFill>
          <a:ln>
            <a:noFill/>
          </a:ln>
        </p:spPr>
        <p:txBody>
          <a:bodyPr anchor="ctr"/>
          <a:lstStyle>
            <a:lvl1pPr algn="ctr">
              <a:defRPr/>
            </a:lvl1pPr>
          </a:lstStyle>
          <a:p>
            <a:r>
              <a:rPr lang="en-US" dirty="0"/>
              <a:t>Click icon to add picture</a:t>
            </a:r>
          </a:p>
        </p:txBody>
      </p:sp>
      <p:pic>
        <p:nvPicPr>
          <p:cNvPr id="15" name="Picture 2" descr="\\10.65.9.150\ds1\RRU\JOBS\LIBRARY\DSP02000 - DSP02099\DSP02001 Admin Logo Brand Update\logo files wip\NEW PA LOGO\New PA Logo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29588" y="665306"/>
            <a:ext cx="792088" cy="72270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grpSp>
        <p:nvGrpSpPr>
          <p:cNvPr id="26" name="Group 25"/>
          <p:cNvGrpSpPr/>
          <p:nvPr userDrawn="1"/>
        </p:nvGrpSpPr>
        <p:grpSpPr>
          <a:xfrm>
            <a:off x="0" y="285748"/>
            <a:ext cx="9906000" cy="6572252"/>
            <a:chOff x="0" y="285748"/>
            <a:chExt cx="9906000" cy="6572252"/>
          </a:xfrm>
        </p:grpSpPr>
        <p:sp>
          <p:nvSpPr>
            <p:cNvPr id="28" name="Rectangle 27"/>
            <p:cNvSpPr/>
            <p:nvPr userDrawn="1"/>
          </p:nvSpPr>
          <p:spPr bwMode="auto">
            <a:xfrm>
              <a:off x="0" y="285748"/>
              <a:ext cx="9906000" cy="6050251"/>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29" name="Rectangle 28"/>
            <p:cNvSpPr/>
            <p:nvPr userDrawn="1"/>
          </p:nvSpPr>
          <p:spPr bwMode="auto">
            <a:xfrm>
              <a:off x="4731488" y="6308725"/>
              <a:ext cx="5174511" cy="549275"/>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30" name="Rectangle 29"/>
            <p:cNvSpPr/>
            <p:nvPr userDrawn="1"/>
          </p:nvSpPr>
          <p:spPr bwMode="auto">
            <a:xfrm>
              <a:off x="0" y="6613451"/>
              <a:ext cx="9905999" cy="244549"/>
            </a:xfrm>
            <a:prstGeom prst="rect">
              <a:avLst/>
            </a:prstGeom>
            <a:solidFill>
              <a:schemeClr val="bg1"/>
            </a:solid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grpSp>
      <p:sp>
        <p:nvSpPr>
          <p:cNvPr id="3" name="Double Bracket 2"/>
          <p:cNvSpPr/>
          <p:nvPr userDrawn="1"/>
        </p:nvSpPr>
        <p:spPr bwMode="auto">
          <a:xfrm rot="5400000">
            <a:off x="1972399" y="-1391931"/>
            <a:ext cx="6012000" cy="9382123"/>
          </a:xfrm>
          <a:prstGeom prst="bracketPair">
            <a:avLst>
              <a:gd name="adj" fmla="val 0"/>
            </a:avLst>
          </a:prstGeom>
          <a:solidFill>
            <a:schemeClr val="bg1"/>
          </a:solidFill>
          <a:ln w="12700"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6" name="Rectangle 5"/>
          <p:cNvSpPr/>
          <p:nvPr userDrawn="1"/>
        </p:nvSpPr>
        <p:spPr bwMode="auto">
          <a:xfrm>
            <a:off x="3784600" y="285749"/>
            <a:ext cx="5884863" cy="6321425"/>
          </a:xfrm>
          <a:prstGeom prst="rect">
            <a:avLst/>
          </a:prstGeom>
          <a:noFill/>
          <a:ln w="19050"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pPr>
            <a:endParaRPr kumimoji="0" lang="en-US" sz="1400" b="0" i="0" u="none" strike="noStrike" cap="none" normalizeH="0" baseline="0" dirty="0">
              <a:ln>
                <a:noFill/>
              </a:ln>
              <a:solidFill>
                <a:srgbClr val="737377"/>
              </a:solidFill>
              <a:effectLst/>
              <a:latin typeface="Arial" charset="0"/>
            </a:endParaRPr>
          </a:p>
        </p:txBody>
      </p:sp>
      <p:sp>
        <p:nvSpPr>
          <p:cNvPr id="8195" name="Rectangle 3"/>
          <p:cNvSpPr>
            <a:spLocks noGrp="1" noChangeArrowheads="1"/>
          </p:cNvSpPr>
          <p:nvPr>
            <p:ph type="ctrTitle" hasCustomPrompt="1"/>
          </p:nvPr>
        </p:nvSpPr>
        <p:spPr>
          <a:xfrm>
            <a:off x="4879427" y="1970690"/>
            <a:ext cx="4382061" cy="1871266"/>
          </a:xfrm>
          <a:extLst>
            <a:ext uri="{909E8E84-426E-40DD-AFC4-6F175D3DCCD1}">
              <a14:hiddenFill xmlns:a14="http://schemas.microsoft.com/office/drawing/2010/main">
                <a:solidFill>
                  <a:schemeClr val="accent1"/>
                </a:solidFill>
              </a14:hiddenFill>
            </a:ext>
          </a:extLst>
        </p:spPr>
        <p:txBody>
          <a:bodyPr lIns="90000" tIns="0" rIns="90000" bIns="0"/>
          <a:lstStyle>
            <a:lvl1pPr>
              <a:lnSpc>
                <a:spcPct val="85000"/>
              </a:lnSpc>
              <a:defRPr sz="2800" b="1" cap="all" baseline="0">
                <a:solidFill>
                  <a:schemeClr val="accent1"/>
                </a:solidFill>
              </a:defRPr>
            </a:lvl1pPr>
          </a:lstStyle>
          <a:p>
            <a:pPr lvl="0"/>
            <a:r>
              <a:rPr lang="en-US" noProof="0" dirty="0"/>
              <a:t>CLICK TO EDIT MASTER TITLE STYLE</a:t>
            </a:r>
          </a:p>
        </p:txBody>
      </p:sp>
      <p:sp>
        <p:nvSpPr>
          <p:cNvPr id="8196" name="Rectangle 4"/>
          <p:cNvSpPr>
            <a:spLocks noGrp="1" noChangeArrowheads="1"/>
          </p:cNvSpPr>
          <p:nvPr>
            <p:ph type="subTitle" idx="1"/>
          </p:nvPr>
        </p:nvSpPr>
        <p:spPr>
          <a:xfrm>
            <a:off x="4879427" y="4122173"/>
            <a:ext cx="4382061" cy="2067490"/>
          </a:xfrm>
          <a:extLst>
            <a:ext uri="{91240B29-F687-4F45-9708-019B960494DF}">
              <a14:hiddenLine xmlns:a14="http://schemas.microsoft.com/office/drawing/2010/main" w="9525" algn="ctr">
                <a:solidFill>
                  <a:schemeClr val="tx1"/>
                </a:solidFill>
                <a:miter lim="800000"/>
                <a:headEnd/>
                <a:tailEnd/>
              </a14:hiddenLine>
            </a:ext>
          </a:extLst>
        </p:spPr>
        <p:txBody>
          <a:bodyPr lIns="91440" tIns="0" rIns="91440" bIns="0"/>
          <a:lstStyle>
            <a:lvl1pPr>
              <a:buClr>
                <a:schemeClr val="bg1"/>
              </a:buClr>
              <a:buFont typeface="Wingdings" pitchFamily="2" charset="2"/>
              <a:buNone/>
              <a:defRPr>
                <a:solidFill>
                  <a:srgbClr val="293947"/>
                </a:solidFill>
              </a:defRPr>
            </a:lvl1pPr>
          </a:lstStyle>
          <a:p>
            <a:pPr lvl="0"/>
            <a:r>
              <a:rPr lang="en-US" noProof="0"/>
              <a:t>Click to edit Master subtitle style</a:t>
            </a:r>
            <a:endParaRPr lang="en-US" noProof="0" dirty="0"/>
          </a:p>
        </p:txBody>
      </p:sp>
      <p:sp>
        <p:nvSpPr>
          <p:cNvPr id="13" name="Picture Placeholder 12"/>
          <p:cNvSpPr>
            <a:spLocks noGrp="1"/>
          </p:cNvSpPr>
          <p:nvPr>
            <p:ph type="pic" sz="quarter" idx="10"/>
          </p:nvPr>
        </p:nvSpPr>
        <p:spPr>
          <a:xfrm>
            <a:off x="287338" y="285750"/>
            <a:ext cx="3497262" cy="6022975"/>
          </a:xfrm>
          <a:blipFill>
            <a:blip r:embed="rId2"/>
            <a:stretch>
              <a:fillRect/>
            </a:stretch>
          </a:blipFill>
          <a:ln>
            <a:noFill/>
          </a:ln>
        </p:spPr>
        <p:txBody>
          <a:bodyPr anchor="ctr"/>
          <a:lstStyle>
            <a:lvl1pPr algn="ctr">
              <a:defRPr/>
            </a:lvl1pPr>
          </a:lstStyle>
          <a:p>
            <a:r>
              <a:rPr lang="en-US" dirty="0"/>
              <a:t>Click icon to add picture</a:t>
            </a:r>
          </a:p>
        </p:txBody>
      </p:sp>
      <p:cxnSp>
        <p:nvCxnSpPr>
          <p:cNvPr id="27" name="Straight Connector 26"/>
          <p:cNvCxnSpPr/>
          <p:nvPr userDrawn="1"/>
        </p:nvCxnSpPr>
        <p:spPr bwMode="auto">
          <a:xfrm>
            <a:off x="4950372" y="3955982"/>
            <a:ext cx="4719091"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5" name="Picture 2" descr="\\10.65.9.150\ds1\RRU\JOBS\LIBRARY\DSP02000 - DSP02099\DSP02001 Admin Logo Brand Update\logo files wip\NEW PA LOGO\New PA Logo 2-17 x 2-36.emf"/>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529588" y="665306"/>
            <a:ext cx="792088" cy="722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3458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bg2"/>
              </a:buClr>
              <a:defRPr>
                <a:solidFill>
                  <a:schemeClr val="tx1"/>
                </a:solidFill>
              </a:defRPr>
            </a:lvl1pPr>
            <a:lvl2pPr>
              <a:buClr>
                <a:schemeClr val="accent1"/>
              </a:buClr>
              <a:tabLst/>
              <a:defRPr>
                <a:solidFill>
                  <a:schemeClr val="tx1"/>
                </a:solidFill>
              </a:defRPr>
            </a:lvl2pPr>
            <a:lvl3pPr>
              <a:buClr>
                <a:schemeClr val="accent1"/>
              </a:buClr>
              <a:defRPr>
                <a:solidFill>
                  <a:schemeClr val="tx1"/>
                </a:solidFill>
              </a:defRPr>
            </a:lvl3pPr>
            <a:lvl4pPr>
              <a:buClr>
                <a:schemeClr val="accent1"/>
              </a:buClr>
              <a:defRPr>
                <a:solidFill>
                  <a:schemeClr val="tx1"/>
                </a:solidFill>
              </a:defRPr>
            </a:lvl4pPr>
            <a:lvl5pPr>
              <a:buClr>
                <a:schemeClr val="accent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
        <p:nvSpPr>
          <p:cNvPr id="5" name="Title 4"/>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89568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7339" y="285751"/>
            <a:ext cx="9382124" cy="711200"/>
          </a:xfrm>
        </p:spPr>
        <p:txBody>
          <a:bodyPr/>
          <a:lstStyle>
            <a:lvl1pPr>
              <a:defRPr>
                <a:solidFill>
                  <a:schemeClr val="accent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287340" y="1254126"/>
            <a:ext cx="4496325" cy="4935538"/>
          </a:xfrm>
          <a:ln>
            <a:noFill/>
          </a:ln>
        </p:spPr>
        <p:txBody>
          <a:bodyPr/>
          <a:lstStyle>
            <a:lvl1pPr marL="0" marR="0" indent="0" algn="l" defTabSz="914400" rtl="0" eaLnBrk="0" fontAlgn="base" latinLnBrk="0" hangingPunct="0">
              <a:lnSpc>
                <a:spcPct val="100000"/>
              </a:lnSpc>
              <a:spcBef>
                <a:spcPct val="0"/>
              </a:spcBef>
              <a:spcAft>
                <a:spcPct val="50000"/>
              </a:spcAft>
              <a:buClr>
                <a:srgbClr val="666666"/>
              </a:buClr>
              <a:buSzTx/>
              <a:buFont typeface="Symbol" pitchFamily="18" charset="2"/>
              <a:buNone/>
              <a:tabLst/>
              <a:defRPr sz="1800">
                <a:solidFill>
                  <a:schemeClr val="tx1"/>
                </a:solidFill>
              </a:defRPr>
            </a:lvl1pPr>
            <a:lvl2pPr marL="269875" marR="0" indent="-268288" algn="l" defTabSz="914400" rtl="0" eaLnBrk="0" fontAlgn="base" latinLnBrk="0" hangingPunct="0">
              <a:lnSpc>
                <a:spcPct val="100000"/>
              </a:lnSpc>
              <a:spcBef>
                <a:spcPct val="0"/>
              </a:spcBef>
              <a:spcAft>
                <a:spcPct val="50000"/>
              </a:spcAft>
              <a:buClr>
                <a:schemeClr val="accent1"/>
              </a:buClr>
              <a:buSzTx/>
              <a:buFont typeface="Symbol" pitchFamily="18" charset="2"/>
              <a:buChar char="·"/>
              <a:tabLst/>
              <a:defRPr sz="1800">
                <a:solidFill>
                  <a:schemeClr val="tx1"/>
                </a:solidFill>
              </a:defRPr>
            </a:lvl2pPr>
            <a:lvl3pPr marL="539750" marR="0" indent="-268288"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3pPr>
            <a:lvl4pPr marL="808038" marR="0" indent="-266700"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4pPr>
            <a:lvl5pPr marL="1077913" marR="0" indent="-268288"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43665" y="1254125"/>
            <a:ext cx="4525798" cy="4935539"/>
          </a:xfrm>
          <a:ln>
            <a:noFill/>
          </a:ln>
        </p:spPr>
        <p:txBody>
          <a:bodyPr/>
          <a:lstStyle>
            <a:lvl1pPr marL="0" marR="0" indent="0" algn="l" defTabSz="914400" rtl="0" eaLnBrk="0" fontAlgn="base" latinLnBrk="0" hangingPunct="0">
              <a:lnSpc>
                <a:spcPct val="100000"/>
              </a:lnSpc>
              <a:spcBef>
                <a:spcPct val="0"/>
              </a:spcBef>
              <a:spcAft>
                <a:spcPct val="50000"/>
              </a:spcAft>
              <a:buClr>
                <a:srgbClr val="666666"/>
              </a:buClr>
              <a:buSzTx/>
              <a:buFont typeface="Symbol" pitchFamily="18" charset="2"/>
              <a:buNone/>
              <a:tabLst/>
              <a:defRPr sz="1800">
                <a:solidFill>
                  <a:schemeClr val="tx1"/>
                </a:solidFill>
              </a:defRPr>
            </a:lvl1pPr>
            <a:lvl2pPr marL="269875" marR="0" indent="-268288" algn="l" defTabSz="914400" rtl="0" eaLnBrk="0" fontAlgn="base" latinLnBrk="0" hangingPunct="0">
              <a:lnSpc>
                <a:spcPct val="100000"/>
              </a:lnSpc>
              <a:spcBef>
                <a:spcPct val="0"/>
              </a:spcBef>
              <a:spcAft>
                <a:spcPct val="50000"/>
              </a:spcAft>
              <a:buClr>
                <a:schemeClr val="accent1"/>
              </a:buClr>
              <a:buSzTx/>
              <a:buFont typeface="Symbol" pitchFamily="18" charset="2"/>
              <a:buChar char="·"/>
              <a:tabLst/>
              <a:defRPr sz="1800">
                <a:solidFill>
                  <a:schemeClr val="tx1"/>
                </a:solidFill>
              </a:defRPr>
            </a:lvl2pPr>
            <a:lvl3pPr marL="539750" marR="0" indent="-268288"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3pPr>
            <a:lvl4pPr marL="808038" marR="0" indent="-266700"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4pPr>
            <a:lvl5pPr marL="1077913" marR="0" indent="-268288" algn="l" defTabSz="914400" rtl="0" eaLnBrk="0" fontAlgn="base" latinLnBrk="0" hangingPunct="0">
              <a:lnSpc>
                <a:spcPct val="100000"/>
              </a:lnSpc>
              <a:spcBef>
                <a:spcPct val="0"/>
              </a:spcBef>
              <a:spcAft>
                <a:spcPct val="50000"/>
              </a:spcAft>
              <a:buClr>
                <a:schemeClr val="accent1"/>
              </a:buClr>
              <a:buSzTx/>
              <a:buFont typeface="Arial" charset="0"/>
              <a:buChar char="–"/>
              <a:tabLst/>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Tree>
    <p:extLst>
      <p:ext uri="{BB962C8B-B14F-4D97-AF65-F5344CB8AC3E}">
        <p14:creationId xmlns:p14="http://schemas.microsoft.com/office/powerpoint/2010/main" val="1709404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5"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spTree>
    <p:extLst>
      <p:ext uri="{BB962C8B-B14F-4D97-AF65-F5344CB8AC3E}">
        <p14:creationId xmlns:p14="http://schemas.microsoft.com/office/powerpoint/2010/main" val="29475503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xceptional Results x2 header image">
    <p:spTree>
      <p:nvGrpSpPr>
        <p:cNvPr id="1" name=""/>
        <p:cNvGrpSpPr/>
        <p:nvPr/>
      </p:nvGrpSpPr>
      <p:grpSpPr>
        <a:xfrm>
          <a:off x="0" y="0"/>
          <a:ext cx="0" cy="0"/>
          <a:chOff x="0" y="0"/>
          <a:chExt cx="0" cy="0"/>
        </a:xfrm>
      </p:grpSpPr>
      <p:sp>
        <p:nvSpPr>
          <p:cNvPr id="5" name="Picture Placeholder 4"/>
          <p:cNvSpPr>
            <a:spLocks noGrp="1"/>
          </p:cNvSpPr>
          <p:nvPr>
            <p:ph type="pic" sz="quarter" idx="25"/>
          </p:nvPr>
        </p:nvSpPr>
        <p:spPr>
          <a:xfrm>
            <a:off x="287338" y="1254125"/>
            <a:ext cx="4548187" cy="1685926"/>
          </a:xfrm>
          <a:solidFill>
            <a:schemeClr val="accent1"/>
          </a:solidFill>
          <a:ln>
            <a:solidFill>
              <a:schemeClr val="accent1"/>
            </a:solidFill>
          </a:ln>
        </p:spPr>
        <p:txBody>
          <a:bodyPr anchor="ctr"/>
          <a:lstStyle>
            <a:lvl1pPr algn="ctr">
              <a:defRPr>
                <a:solidFill>
                  <a:schemeClr val="bg1"/>
                </a:solidFill>
              </a:defRPr>
            </a:lvl1pPr>
          </a:lstStyle>
          <a:p>
            <a:r>
              <a:rPr lang="en-US" dirty="0"/>
              <a:t>Click icon to add picture</a:t>
            </a:r>
          </a:p>
        </p:txBody>
      </p:sp>
      <p:sp>
        <p:nvSpPr>
          <p:cNvPr id="10" name="Picture Placeholder 4"/>
          <p:cNvSpPr>
            <a:spLocks noGrp="1"/>
          </p:cNvSpPr>
          <p:nvPr>
            <p:ph type="pic" sz="quarter" idx="26"/>
          </p:nvPr>
        </p:nvSpPr>
        <p:spPr>
          <a:xfrm>
            <a:off x="5121276" y="1254125"/>
            <a:ext cx="4548187" cy="1685926"/>
          </a:xfrm>
          <a:solidFill>
            <a:schemeClr val="accent1"/>
          </a:solidFill>
          <a:ln>
            <a:solidFill>
              <a:schemeClr val="accent1"/>
            </a:solidFill>
          </a:ln>
        </p:spPr>
        <p:txBody>
          <a:bodyPr anchor="ctr"/>
          <a:lstStyle>
            <a:lvl1pPr algn="ctr">
              <a:defRPr>
                <a:solidFill>
                  <a:schemeClr val="bg1"/>
                </a:solidFill>
              </a:defRPr>
            </a:lvl1pPr>
          </a:lstStyle>
          <a:p>
            <a:r>
              <a:rPr lang="en-US" dirty="0"/>
              <a:t>Click icon to add picture</a:t>
            </a:r>
          </a:p>
        </p:txBody>
      </p:sp>
      <p:sp>
        <p:nvSpPr>
          <p:cNvPr id="4" name="Footer Placeholder 3"/>
          <p:cNvSpPr>
            <a:spLocks noGrp="1"/>
          </p:cNvSpPr>
          <p:nvPr>
            <p:ph type="ftr" sz="quarter" idx="20"/>
          </p:nvPr>
        </p:nvSpPr>
        <p:spPr/>
        <p:txBody>
          <a:bodyPr/>
          <a:lstStyle/>
          <a:p>
            <a:r>
              <a:rPr lang="en-US" dirty="0">
                <a:solidFill>
                  <a:schemeClr val="bg2"/>
                </a:solidFill>
              </a:rPr>
              <a:t> </a:t>
            </a:r>
          </a:p>
        </p:txBody>
      </p:sp>
      <p:sp>
        <p:nvSpPr>
          <p:cNvPr id="23" name="Text Placeholder 18"/>
          <p:cNvSpPr>
            <a:spLocks noGrp="1"/>
          </p:cNvSpPr>
          <p:nvPr>
            <p:ph type="body" sz="quarter" idx="23"/>
          </p:nvPr>
        </p:nvSpPr>
        <p:spPr>
          <a:xfrm>
            <a:off x="5113233" y="3022599"/>
            <a:ext cx="4548107" cy="31670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176" tIns="33059" rIns="99176" bIns="0" numCol="1" spcCol="122318" anchor="t" anchorCtr="0" compatLnSpc="1">
            <a:prstTxWarp prst="textNoShape">
              <a:avLst/>
            </a:prstTxWarp>
          </a:bodyPr>
          <a:lstStyle>
            <a:lvl1pPr>
              <a:defRPr lang="en-US" sz="1400" smtClean="0">
                <a:solidFill>
                  <a:schemeClr val="accent1"/>
                </a:solidFill>
              </a:defRPr>
            </a:lvl1pPr>
            <a:lvl2pPr marL="182563" indent="-180975">
              <a:defRPr lang="en-US" sz="1400" smtClean="0"/>
            </a:lvl2pPr>
            <a:lvl3pPr marL="357188" indent="-174625">
              <a:defRPr lang="en-US" sz="1400" smtClean="0"/>
            </a:lvl3pPr>
            <a:lvl4pPr marL="539750" indent="-182563">
              <a:defRPr lang="en-US" sz="1400" smtClean="0"/>
            </a:lvl4pPr>
            <a:lvl5pPr marL="714375" indent="-174625">
              <a:defRPr lang="en-GB" sz="1400" dirty="0"/>
            </a:lvl5pPr>
          </a:lstStyle>
          <a:p>
            <a:pPr marL="0" lvl="0" indent="0">
              <a:spcAft>
                <a:spcPts val="184"/>
              </a:spcAft>
              <a:buFontTx/>
              <a:buNone/>
            </a:pPr>
            <a:r>
              <a:rPr lang="en-US"/>
              <a:t>Click to edit Master text styles</a:t>
            </a:r>
          </a:p>
          <a:p>
            <a:pPr marL="0" lvl="1" indent="0">
              <a:spcAft>
                <a:spcPts val="184"/>
              </a:spcAft>
              <a:buFontTx/>
              <a:buNone/>
            </a:pPr>
            <a:r>
              <a:rPr lang="en-US"/>
              <a:t>Second level</a:t>
            </a:r>
          </a:p>
          <a:p>
            <a:pPr marL="0" lvl="2" indent="0">
              <a:spcAft>
                <a:spcPts val="184"/>
              </a:spcAft>
              <a:buFontTx/>
              <a:buNone/>
            </a:pPr>
            <a:r>
              <a:rPr lang="en-US"/>
              <a:t>Third level</a:t>
            </a:r>
          </a:p>
          <a:p>
            <a:pPr marL="0" lvl="3" indent="0">
              <a:spcAft>
                <a:spcPts val="184"/>
              </a:spcAft>
              <a:buFontTx/>
              <a:buNone/>
            </a:pPr>
            <a:r>
              <a:rPr lang="en-US"/>
              <a:t>Fourth level</a:t>
            </a:r>
          </a:p>
          <a:p>
            <a:pPr marL="0" lvl="4" indent="0">
              <a:spcAft>
                <a:spcPts val="184"/>
              </a:spcAft>
              <a:buFontTx/>
              <a:buNone/>
            </a:pPr>
            <a:r>
              <a:rPr lang="en-US"/>
              <a:t>Fifth level</a:t>
            </a:r>
            <a:endParaRPr lang="en-US" dirty="0"/>
          </a:p>
        </p:txBody>
      </p:sp>
      <p:sp>
        <p:nvSpPr>
          <p:cNvPr id="24" name="Text Placeholder 18"/>
          <p:cNvSpPr>
            <a:spLocks noGrp="1"/>
          </p:cNvSpPr>
          <p:nvPr>
            <p:ph type="body" sz="quarter" idx="24"/>
          </p:nvPr>
        </p:nvSpPr>
        <p:spPr>
          <a:xfrm>
            <a:off x="287338" y="3022599"/>
            <a:ext cx="4548107" cy="316706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176" tIns="33059" rIns="99176" bIns="0" numCol="1" spcCol="122318" anchor="t" anchorCtr="0" compatLnSpc="1">
            <a:prstTxWarp prst="textNoShape">
              <a:avLst/>
            </a:prstTxWarp>
          </a:bodyPr>
          <a:lstStyle>
            <a:lvl1pPr>
              <a:defRPr lang="en-US" sz="1400" smtClean="0">
                <a:solidFill>
                  <a:schemeClr val="accent1"/>
                </a:solidFill>
              </a:defRPr>
            </a:lvl1pPr>
            <a:lvl2pPr marL="182563" indent="-180975">
              <a:defRPr lang="en-US" sz="1400" smtClean="0"/>
            </a:lvl2pPr>
            <a:lvl3pPr marL="357188" indent="-174625">
              <a:defRPr lang="en-US" sz="1400" smtClean="0"/>
            </a:lvl3pPr>
            <a:lvl4pPr marL="539750" indent="-182563">
              <a:defRPr lang="en-US" sz="1400" smtClean="0"/>
            </a:lvl4pPr>
            <a:lvl5pPr marL="714375" indent="-174625">
              <a:defRPr lang="en-GB" sz="1400" dirty="0"/>
            </a:lvl5pPr>
          </a:lstStyle>
          <a:p>
            <a:pPr marL="0" lvl="0" indent="0">
              <a:spcAft>
                <a:spcPts val="184"/>
              </a:spcAft>
              <a:buFontTx/>
              <a:buNone/>
            </a:pPr>
            <a:r>
              <a:rPr lang="en-US"/>
              <a:t>Click to edit Master text styles</a:t>
            </a:r>
          </a:p>
          <a:p>
            <a:pPr marL="0" lvl="1" indent="0">
              <a:spcAft>
                <a:spcPts val="184"/>
              </a:spcAft>
              <a:buFontTx/>
              <a:buNone/>
            </a:pPr>
            <a:r>
              <a:rPr lang="en-US"/>
              <a:t>Second level</a:t>
            </a:r>
          </a:p>
          <a:p>
            <a:pPr marL="0" lvl="2" indent="0">
              <a:spcAft>
                <a:spcPts val="184"/>
              </a:spcAft>
              <a:buFontTx/>
              <a:buNone/>
            </a:pPr>
            <a:r>
              <a:rPr lang="en-US"/>
              <a:t>Third level</a:t>
            </a:r>
          </a:p>
          <a:p>
            <a:pPr marL="0" lvl="3" indent="0">
              <a:spcAft>
                <a:spcPts val="184"/>
              </a:spcAft>
              <a:buFontTx/>
              <a:buNone/>
            </a:pPr>
            <a:r>
              <a:rPr lang="en-US"/>
              <a:t>Fourth level</a:t>
            </a:r>
          </a:p>
          <a:p>
            <a:pPr marL="0" lvl="4" indent="0">
              <a:spcAft>
                <a:spcPts val="184"/>
              </a:spcAft>
              <a:buFontTx/>
              <a:buNone/>
            </a:pPr>
            <a:r>
              <a:rPr lang="en-US"/>
              <a:t>Fifth level</a:t>
            </a:r>
            <a:endParaRPr lang="en-US" dirty="0"/>
          </a:p>
        </p:txBody>
      </p:sp>
      <p:sp>
        <p:nvSpPr>
          <p:cNvPr id="6" name="Title 5"/>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0320515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285750"/>
            <a:ext cx="9382125" cy="711200"/>
          </a:xfrm>
          <a:prstGeom prst="rect">
            <a:avLst/>
          </a:prstGeom>
          <a:noFill/>
          <a:ln>
            <a:noFill/>
          </a:ln>
          <a:effectLst/>
          <a:extLst>
            <a:ext uri="{909E8E84-426E-40DD-AFC4-6F175D3DCCD1}">
              <a14:hiddenFill xmlns:a14="http://schemas.microsoft.com/office/drawing/2010/main">
                <a:solidFill>
                  <a:srgbClr val="737377"/>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287339" y="1254124"/>
            <a:ext cx="9363074" cy="493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0" name="Footer"/>
          <p:cNvSpPr txBox="1">
            <a:spLocks noChangeArrowheads="1"/>
          </p:cNvSpPr>
          <p:nvPr/>
        </p:nvSpPr>
        <p:spPr bwMode="auto">
          <a:xfrm>
            <a:off x="287339" y="6636992"/>
            <a:ext cx="1071167" cy="90000"/>
          </a:xfrm>
          <a:prstGeom prst="rect">
            <a:avLst/>
          </a:prstGeom>
          <a:noFill/>
          <a:ln>
            <a:noFill/>
          </a:ln>
          <a:effectLst/>
          <a:extLst>
            <a:ext uri="{909E8E84-426E-40DD-AFC4-6F175D3DCCD1}">
              <a14:hiddenFill xmlns:a14="http://schemas.microsoft.com/office/drawing/2010/main">
                <a:solidFill>
                  <a:srgbClr val="DE1D0E"/>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b" anchorCtr="0">
            <a:noAutofit/>
          </a:bodyPr>
          <a:lstStyle/>
          <a:p>
            <a:pPr marL="0" marR="0" indent="0" algn="l" defTabSz="914400" rtl="0" eaLnBrk="0" fontAlgn="base" latinLnBrk="0" hangingPunct="0">
              <a:lnSpc>
                <a:spcPct val="100000"/>
              </a:lnSpc>
              <a:spcBef>
                <a:spcPct val="0"/>
              </a:spcBef>
              <a:spcAft>
                <a:spcPct val="0"/>
              </a:spcAft>
              <a:buClr>
                <a:schemeClr val="accent1"/>
              </a:buClr>
              <a:buSzTx/>
              <a:buFont typeface="Symbol" pitchFamily="18" charset="2"/>
              <a:buNone/>
              <a:tabLst/>
              <a:defRPr/>
            </a:pPr>
            <a:r>
              <a:rPr lang="en-US" sz="600" dirty="0">
                <a:solidFill>
                  <a:schemeClr val="bg2"/>
                </a:solidFill>
              </a:rPr>
              <a:t>© PA Knowledge Limited 2014</a:t>
            </a:r>
          </a:p>
        </p:txBody>
      </p:sp>
      <p:sp>
        <p:nvSpPr>
          <p:cNvPr id="1042" name="Footer"/>
          <p:cNvSpPr txBox="1">
            <a:spLocks noChangeArrowheads="1"/>
          </p:cNvSpPr>
          <p:nvPr/>
        </p:nvSpPr>
        <p:spPr bwMode="auto">
          <a:xfrm>
            <a:off x="4855993" y="6473103"/>
            <a:ext cx="227905" cy="232529"/>
          </a:xfrm>
          <a:prstGeom prst="rect">
            <a:avLst/>
          </a:prstGeom>
          <a:noFill/>
          <a:ln w="12700">
            <a:noFill/>
            <a:miter lim="800000"/>
            <a:headEnd/>
            <a:tailEnd/>
          </a:ln>
          <a:effectLst/>
          <a:extLst>
            <a:ext uri="{909E8E84-426E-40DD-AFC4-6F175D3DCCD1}">
              <a14:hiddenFill xmlns:a14="http://schemas.microsoft.com/office/drawing/2010/main">
                <a:solidFill>
                  <a:srgbClr val="DE1D0E"/>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ctr"/>
          <a:lstStyle/>
          <a:p>
            <a:pPr>
              <a:spcBef>
                <a:spcPct val="0"/>
              </a:spcBef>
              <a:buClr>
                <a:schemeClr val="accent1"/>
              </a:buClr>
            </a:pPr>
            <a:fld id="{D04CD2DE-D1CB-45D6-848D-2A0D08E7F844}" type="slidenum">
              <a:rPr lang="en-US" sz="1400" smtClean="0">
                <a:solidFill>
                  <a:schemeClr val="bg2"/>
                </a:solidFill>
              </a:rPr>
              <a:pPr>
                <a:buClr>
                  <a:schemeClr val="accent1"/>
                </a:buClr>
              </a:pPr>
              <a:t>‹#›</a:t>
            </a:fld>
            <a:endParaRPr lang="en-US" sz="1400" dirty="0">
              <a:solidFill>
                <a:schemeClr val="bg2"/>
              </a:solidFill>
            </a:endParaRPr>
          </a:p>
        </p:txBody>
      </p:sp>
      <p:cxnSp>
        <p:nvCxnSpPr>
          <p:cNvPr id="3" name="Straight Connector 2"/>
          <p:cNvCxnSpPr/>
          <p:nvPr/>
        </p:nvCxnSpPr>
        <p:spPr bwMode="auto">
          <a:xfrm>
            <a:off x="287338" y="996950"/>
            <a:ext cx="9382125" cy="0"/>
          </a:xfrm>
          <a:prstGeom prst="line">
            <a:avLst/>
          </a:prstGeom>
          <a:noFill/>
          <a:ln w="12700"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p:cNvCxnSpPr/>
          <p:nvPr/>
        </p:nvCxnSpPr>
        <p:spPr bwMode="auto">
          <a:xfrm>
            <a:off x="283036" y="6300258"/>
            <a:ext cx="9382125" cy="0"/>
          </a:xfrm>
          <a:prstGeom prst="line">
            <a:avLst/>
          </a:prstGeom>
          <a:noFill/>
          <a:ln w="12700" cap="flat" cmpd="sng" algn="ctr">
            <a:solidFill>
              <a:schemeClr val="tx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Footer Placeholder 1"/>
          <p:cNvSpPr>
            <a:spLocks noGrp="1"/>
          </p:cNvSpPr>
          <p:nvPr>
            <p:ph type="ftr" sz="quarter" idx="3"/>
          </p:nvPr>
        </p:nvSpPr>
        <p:spPr>
          <a:xfrm>
            <a:off x="1430338" y="6623217"/>
            <a:ext cx="3136900" cy="115195"/>
          </a:xfrm>
          <a:prstGeom prst="rect">
            <a:avLst/>
          </a:prstGeom>
        </p:spPr>
        <p:txBody>
          <a:bodyPr vert="horz" lIns="0" tIns="72000" rIns="36000" bIns="72000" rtlCol="0" anchor="ctr"/>
          <a:lstStyle>
            <a:lvl1pPr algn="l">
              <a:defRPr sz="600">
                <a:solidFill>
                  <a:schemeClr val="bg2"/>
                </a:solidFill>
              </a:defRPr>
            </a:lvl1pPr>
          </a:lstStyle>
          <a:p>
            <a:r>
              <a:rPr lang="en-US" dirty="0">
                <a:solidFill>
                  <a:schemeClr val="bg2"/>
                </a:solidFill>
              </a:rPr>
              <a:t> </a:t>
            </a:r>
          </a:p>
        </p:txBody>
      </p:sp>
      <p:pic>
        <p:nvPicPr>
          <p:cNvPr id="12" name="Picture 2" descr="\\10.65.9.150\ds1\RRU\JOBS\LIBRARY\DSP02000 - DSP02099\DSP02001 Admin Logo Brand Update\logo files wip\NEW PA LOGO\New PA Logo 1-15 x 1-26.emf"/>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9385449" y="6440047"/>
            <a:ext cx="331779" cy="306000"/>
          </a:xfrm>
          <a:prstGeom prst="rect">
            <a:avLst/>
          </a:prstGeom>
          <a:noFill/>
          <a:extLst>
            <a:ext uri="{909E8E84-426E-40DD-AFC4-6F175D3DCCD1}">
              <a14:hiddenFill xmlns:a14="http://schemas.microsoft.com/office/drawing/2010/main">
                <a:solidFill>
                  <a:srgbClr val="FFFFFF"/>
                </a:solidFill>
              </a14:hiddenFill>
            </a:ext>
          </a:extLst>
        </p:spPr>
      </p:pic>
      <p:sp>
        <p:nvSpPr>
          <p:cNvPr id="10" name="PA_Classification_Slide" descr="CONFIDENTIAL_TAG_0xFFEE"/>
          <p:cNvSpPr txBox="1">
            <a:spLocks noChangeArrowheads="1"/>
          </p:cNvSpPr>
          <p:nvPr userDrawn="1"/>
        </p:nvSpPr>
        <p:spPr bwMode="auto">
          <a:xfrm>
            <a:off x="282611" y="6494750"/>
            <a:ext cx="4637709" cy="117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9050" algn="ctr">
                <a:solidFill>
                  <a:srgbClr val="6666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anchor="b" anchorCtr="0">
            <a:noAutofit/>
          </a:bodyPr>
          <a:lstStyle/>
          <a:p>
            <a:pPr algn="l"/>
            <a:r>
              <a:rPr lang="en-GB" sz="800" dirty="0">
                <a:solidFill>
                  <a:schemeClr val="tx1"/>
                </a:solidFill>
              </a:rPr>
              <a:t>PA CONFIDENTIAL - Internal use only</a:t>
            </a: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64" r:id="rId3"/>
    <p:sldLayoutId id="2147483649" r:id="rId4"/>
    <p:sldLayoutId id="2147483656" r:id="rId5"/>
    <p:sldLayoutId id="2147483650" r:id="rId6"/>
    <p:sldLayoutId id="2147483652" r:id="rId7"/>
    <p:sldLayoutId id="2147483654" r:id="rId8"/>
    <p:sldLayoutId id="2147483661" r:id="rId9"/>
    <p:sldLayoutId id="2147483662" r:id="rId10"/>
    <p:sldLayoutId id="2147483663" r:id="rId11"/>
    <p:sldLayoutId id="2147483655" r:id="rId12"/>
    <p:sldLayoutId id="2147483659" r:id="rId13"/>
  </p:sldLayoutIdLst>
  <p:hf sldNum="0" hdr="0" ftr="0" dt="0"/>
  <p:txStyles>
    <p:titleStyle>
      <a:lvl1pPr algn="l" rtl="0" eaLnBrk="1" fontAlgn="base" hangingPunct="1">
        <a:lnSpc>
          <a:spcPct val="90000"/>
        </a:lnSpc>
        <a:spcBef>
          <a:spcPct val="0"/>
        </a:spcBef>
        <a:spcAft>
          <a:spcPct val="0"/>
        </a:spcAft>
        <a:defRPr sz="2000" b="0" cap="none" baseline="0">
          <a:solidFill>
            <a:schemeClr val="accent1"/>
          </a:solidFill>
          <a:latin typeface="+mj-lt"/>
          <a:ea typeface="+mj-ea"/>
          <a:cs typeface="+mj-cs"/>
        </a:defRPr>
      </a:lvl1pPr>
      <a:lvl2pPr algn="l" rtl="0" eaLnBrk="1" fontAlgn="base" hangingPunct="1">
        <a:spcBef>
          <a:spcPct val="0"/>
        </a:spcBef>
        <a:spcAft>
          <a:spcPct val="0"/>
        </a:spcAft>
        <a:defRPr sz="2000">
          <a:solidFill>
            <a:schemeClr val="tx1"/>
          </a:solidFill>
          <a:latin typeface="Arial" charset="0"/>
        </a:defRPr>
      </a:lvl2pPr>
      <a:lvl3pPr algn="l" rtl="0" eaLnBrk="1" fontAlgn="base" hangingPunct="1">
        <a:spcBef>
          <a:spcPct val="0"/>
        </a:spcBef>
        <a:spcAft>
          <a:spcPct val="0"/>
        </a:spcAft>
        <a:defRPr sz="2000">
          <a:solidFill>
            <a:schemeClr val="tx1"/>
          </a:solidFill>
          <a:latin typeface="Arial" charset="0"/>
        </a:defRPr>
      </a:lvl3pPr>
      <a:lvl4pPr algn="l" rtl="0" eaLnBrk="1" fontAlgn="base" hangingPunct="1">
        <a:spcBef>
          <a:spcPct val="0"/>
        </a:spcBef>
        <a:spcAft>
          <a:spcPct val="0"/>
        </a:spcAft>
        <a:defRPr sz="2000">
          <a:solidFill>
            <a:schemeClr val="tx1"/>
          </a:solidFill>
          <a:latin typeface="Arial" charset="0"/>
        </a:defRPr>
      </a:lvl4pPr>
      <a:lvl5pPr algn="l" rtl="0" eaLnBrk="1" fontAlgn="base" hangingPunct="1">
        <a:spcBef>
          <a:spcPct val="0"/>
        </a:spcBef>
        <a:spcAft>
          <a:spcPct val="0"/>
        </a:spcAft>
        <a:defRPr sz="2000">
          <a:solidFill>
            <a:schemeClr val="tx1"/>
          </a:solidFill>
          <a:latin typeface="Arial" charset="0"/>
        </a:defRPr>
      </a:lvl5pPr>
      <a:lvl6pPr marL="457200" algn="l" rtl="0" eaLnBrk="1" fontAlgn="base" hangingPunct="1">
        <a:spcBef>
          <a:spcPct val="0"/>
        </a:spcBef>
        <a:spcAft>
          <a:spcPct val="0"/>
        </a:spcAft>
        <a:defRPr sz="2000">
          <a:solidFill>
            <a:schemeClr val="tx1"/>
          </a:solidFill>
          <a:latin typeface="Arial" charset="0"/>
        </a:defRPr>
      </a:lvl6pPr>
      <a:lvl7pPr marL="914400" algn="l" rtl="0" eaLnBrk="1" fontAlgn="base" hangingPunct="1">
        <a:spcBef>
          <a:spcPct val="0"/>
        </a:spcBef>
        <a:spcAft>
          <a:spcPct val="0"/>
        </a:spcAft>
        <a:defRPr sz="2000">
          <a:solidFill>
            <a:schemeClr val="tx1"/>
          </a:solidFill>
          <a:latin typeface="Arial" charset="0"/>
        </a:defRPr>
      </a:lvl7pPr>
      <a:lvl8pPr marL="1371600" algn="l" rtl="0" eaLnBrk="1" fontAlgn="base" hangingPunct="1">
        <a:spcBef>
          <a:spcPct val="0"/>
        </a:spcBef>
        <a:spcAft>
          <a:spcPct val="0"/>
        </a:spcAft>
        <a:defRPr sz="2000">
          <a:solidFill>
            <a:schemeClr val="tx1"/>
          </a:solidFill>
          <a:latin typeface="Arial" charset="0"/>
        </a:defRPr>
      </a:lvl8pPr>
      <a:lvl9pPr marL="1828800" algn="l" rtl="0" eaLnBrk="1" fontAlgn="base" hangingPunct="1">
        <a:spcBef>
          <a:spcPct val="0"/>
        </a:spcBef>
        <a:spcAft>
          <a:spcPct val="0"/>
        </a:spcAft>
        <a:defRPr sz="2000">
          <a:solidFill>
            <a:schemeClr val="tx1"/>
          </a:solidFill>
          <a:latin typeface="Arial" charset="0"/>
        </a:defRPr>
      </a:lvl9pPr>
    </p:titleStyle>
    <p:bodyStyle>
      <a:lvl1pPr algn="l" rtl="0" eaLnBrk="1" fontAlgn="base" hangingPunct="1">
        <a:spcBef>
          <a:spcPct val="0"/>
        </a:spcBef>
        <a:spcAft>
          <a:spcPct val="50000"/>
        </a:spcAft>
        <a:buClr>
          <a:schemeClr val="tx2"/>
        </a:buClr>
        <a:buFont typeface="Symbol" pitchFamily="18" charset="2"/>
        <a:tabLst>
          <a:tab pos="1257300" algn="l"/>
          <a:tab pos="2514600" algn="l"/>
          <a:tab pos="3771900" algn="l"/>
          <a:tab pos="4667250" algn="l"/>
          <a:tab pos="5562600" algn="l"/>
          <a:tab pos="6819900" algn="l"/>
          <a:tab pos="8077200" algn="l"/>
        </a:tabLst>
        <a:defRPr>
          <a:solidFill>
            <a:schemeClr val="tx1"/>
          </a:solidFill>
          <a:latin typeface="+mn-lt"/>
          <a:ea typeface="+mn-ea"/>
          <a:cs typeface="+mn-cs"/>
        </a:defRPr>
      </a:lvl1pPr>
      <a:lvl2pPr marL="269875" indent="-268288" algn="l" rtl="0" eaLnBrk="1" fontAlgn="base" hangingPunct="1">
        <a:spcBef>
          <a:spcPct val="0"/>
        </a:spcBef>
        <a:spcAft>
          <a:spcPct val="50000"/>
        </a:spcAft>
        <a:buClr>
          <a:schemeClr val="accent1"/>
        </a:buClr>
        <a:buFont typeface="Symbol" pitchFamily="18" charset="2"/>
        <a:buChar char="·"/>
        <a:defRPr>
          <a:solidFill>
            <a:schemeClr val="tx1"/>
          </a:solidFill>
          <a:latin typeface="+mn-lt"/>
        </a:defRPr>
      </a:lvl2pPr>
      <a:lvl3pPr marL="539750" indent="-268288" algn="l" rtl="0" eaLnBrk="1" fontAlgn="base" hangingPunct="1">
        <a:spcBef>
          <a:spcPct val="0"/>
        </a:spcBef>
        <a:spcAft>
          <a:spcPct val="50000"/>
        </a:spcAft>
        <a:buClr>
          <a:schemeClr val="accent1"/>
        </a:buClr>
        <a:buFont typeface="Arial" charset="0"/>
        <a:buChar char="–"/>
        <a:defRPr>
          <a:solidFill>
            <a:schemeClr val="tx1"/>
          </a:solidFill>
          <a:latin typeface="+mn-lt"/>
        </a:defRPr>
      </a:lvl3pPr>
      <a:lvl4pPr marL="808038" indent="-266700" algn="l" rtl="0" eaLnBrk="1" fontAlgn="base" hangingPunct="1">
        <a:spcBef>
          <a:spcPct val="0"/>
        </a:spcBef>
        <a:spcAft>
          <a:spcPct val="50000"/>
        </a:spcAft>
        <a:buClr>
          <a:schemeClr val="accent1"/>
        </a:buClr>
        <a:buFont typeface="Arial" charset="0"/>
        <a:buChar char="•"/>
        <a:defRPr>
          <a:solidFill>
            <a:schemeClr val="tx1"/>
          </a:solidFill>
          <a:latin typeface="+mn-lt"/>
        </a:defRPr>
      </a:lvl4pPr>
      <a:lvl5pPr marL="1077913" indent="-268288" algn="l" rtl="0" eaLnBrk="1" fontAlgn="base" hangingPunct="1">
        <a:spcBef>
          <a:spcPct val="0"/>
        </a:spcBef>
        <a:spcAft>
          <a:spcPct val="50000"/>
        </a:spcAft>
        <a:buClr>
          <a:schemeClr val="accent1"/>
        </a:buClr>
        <a:buFont typeface="Arial" charset="0"/>
        <a:buChar char="–"/>
        <a:defRPr>
          <a:solidFill>
            <a:schemeClr val="tx1"/>
          </a:solidFill>
          <a:latin typeface="+mn-lt"/>
        </a:defRPr>
      </a:lvl5pPr>
      <a:lvl6pPr marL="1535113" indent="-268288" algn="l" rtl="0" eaLnBrk="1" fontAlgn="base" hangingPunct="1">
        <a:spcBef>
          <a:spcPct val="0"/>
        </a:spcBef>
        <a:spcAft>
          <a:spcPct val="50000"/>
        </a:spcAft>
        <a:buClr>
          <a:srgbClr val="737377"/>
        </a:buClr>
        <a:buFont typeface="Arial" charset="0"/>
        <a:buChar char="–"/>
        <a:defRPr>
          <a:solidFill>
            <a:srgbClr val="737377"/>
          </a:solidFill>
          <a:latin typeface="+mn-lt"/>
        </a:defRPr>
      </a:lvl6pPr>
      <a:lvl7pPr marL="1992313" indent="-268288" algn="l" rtl="0" eaLnBrk="1" fontAlgn="base" hangingPunct="1">
        <a:spcBef>
          <a:spcPct val="0"/>
        </a:spcBef>
        <a:spcAft>
          <a:spcPct val="50000"/>
        </a:spcAft>
        <a:buClr>
          <a:srgbClr val="737377"/>
        </a:buClr>
        <a:buFont typeface="Arial" charset="0"/>
        <a:buChar char="–"/>
        <a:defRPr>
          <a:solidFill>
            <a:srgbClr val="737377"/>
          </a:solidFill>
          <a:latin typeface="+mn-lt"/>
        </a:defRPr>
      </a:lvl7pPr>
      <a:lvl8pPr marL="2449513" indent="-268288" algn="l" rtl="0" eaLnBrk="1" fontAlgn="base" hangingPunct="1">
        <a:spcBef>
          <a:spcPct val="0"/>
        </a:spcBef>
        <a:spcAft>
          <a:spcPct val="50000"/>
        </a:spcAft>
        <a:buClr>
          <a:srgbClr val="737377"/>
        </a:buClr>
        <a:buFont typeface="Arial" charset="0"/>
        <a:buChar char="–"/>
        <a:defRPr>
          <a:solidFill>
            <a:srgbClr val="737377"/>
          </a:solidFill>
          <a:latin typeface="+mn-lt"/>
        </a:defRPr>
      </a:lvl8pPr>
      <a:lvl9pPr marL="2906713" indent="-268288" algn="l" rtl="0" eaLnBrk="1" fontAlgn="base" hangingPunct="1">
        <a:spcBef>
          <a:spcPct val="0"/>
        </a:spcBef>
        <a:spcAft>
          <a:spcPct val="50000"/>
        </a:spcAft>
        <a:buClr>
          <a:srgbClr val="737377"/>
        </a:buClr>
        <a:buFont typeface="Arial" charset="0"/>
        <a:buChar char="–"/>
        <a:defRPr>
          <a:solidFill>
            <a:srgbClr val="7373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a:t>Everything Happens Somewhere</a:t>
            </a:r>
          </a:p>
        </p:txBody>
      </p:sp>
      <p:sp>
        <p:nvSpPr>
          <p:cNvPr id="4" name="Subtitle 3"/>
          <p:cNvSpPr>
            <a:spLocks noGrp="1"/>
          </p:cNvSpPr>
          <p:nvPr>
            <p:ph type="subTitle" idx="1"/>
          </p:nvPr>
        </p:nvSpPr>
        <p:spPr/>
        <p:txBody>
          <a:bodyPr/>
          <a:lstStyle/>
          <a:p>
            <a:r>
              <a:rPr lang="en-GB" dirty="0"/>
              <a:t>GeoPlace Conference and Exhibition 2016</a:t>
            </a:r>
          </a:p>
          <a:p>
            <a:r>
              <a:rPr lang="en-GB" sz="1800" dirty="0"/>
              <a:t>Tim Garrood</a:t>
            </a:r>
          </a:p>
          <a:p>
            <a:r>
              <a:rPr lang="en-GB" sz="1800" dirty="0"/>
              <a:t>Business Intelligence and Analytics</a:t>
            </a:r>
          </a:p>
        </p:txBody>
      </p:sp>
    </p:spTree>
    <p:extLst>
      <p:ext uri="{BB962C8B-B14F-4D97-AF65-F5344CB8AC3E}">
        <p14:creationId xmlns:p14="http://schemas.microsoft.com/office/powerpoint/2010/main" val="3244409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 strategy?</a:t>
            </a:r>
          </a:p>
        </p:txBody>
      </p:sp>
      <p:sp>
        <p:nvSpPr>
          <p:cNvPr id="3" name="Rectangle 2"/>
          <p:cNvSpPr/>
          <p:nvPr/>
        </p:nvSpPr>
        <p:spPr>
          <a:xfrm>
            <a:off x="2317109" y="1430869"/>
            <a:ext cx="4953000" cy="646331"/>
          </a:xfrm>
          <a:prstGeom prst="rect">
            <a:avLst/>
          </a:prstGeom>
        </p:spPr>
        <p:txBody>
          <a:bodyPr>
            <a:spAutoFit/>
          </a:bodyPr>
          <a:lstStyle/>
          <a:p>
            <a:r>
              <a:rPr lang="en-GB" sz="1800" i="1" dirty="0">
                <a:solidFill>
                  <a:srgbClr val="222222"/>
                </a:solidFill>
                <a:latin typeface="arial" panose="020B0604020202020204" pitchFamily="34" charset="0"/>
              </a:rPr>
              <a:t>a plan of action designed to achieve a long-term or overall aim.</a:t>
            </a:r>
            <a:endParaRPr lang="en-GB" sz="1800" i="1" dirty="0"/>
          </a:p>
        </p:txBody>
      </p:sp>
      <p:sp>
        <p:nvSpPr>
          <p:cNvPr id="4" name="TextBox 3"/>
          <p:cNvSpPr txBox="1"/>
          <p:nvPr/>
        </p:nvSpPr>
        <p:spPr>
          <a:xfrm>
            <a:off x="637563" y="3120705"/>
            <a:ext cx="7424257" cy="2248249"/>
          </a:xfrm>
          <a:prstGeom prst="rect">
            <a:avLst/>
          </a:prstGeom>
          <a:noFill/>
        </p:spPr>
        <p:txBody>
          <a:bodyPr wrap="square" lIns="0" tIns="0" rIns="0" bIns="0" rtlCol="0">
            <a:noAutofit/>
          </a:bodyPr>
          <a:lstStyle/>
          <a:p>
            <a:pPr algn="l"/>
            <a:r>
              <a:rPr lang="en-GB" sz="1800" dirty="0"/>
              <a:t>Addressing strategy must cover:</a:t>
            </a:r>
          </a:p>
          <a:p>
            <a:pPr marL="285750" indent="-285750" algn="l">
              <a:buFont typeface="Arial" panose="020B0604020202020204" pitchFamily="34" charset="0"/>
              <a:buChar char="•"/>
            </a:pPr>
            <a:r>
              <a:rPr lang="en-GB" sz="1800" dirty="0"/>
              <a:t>Data sources and consumers</a:t>
            </a:r>
          </a:p>
          <a:p>
            <a:pPr marL="285750" indent="-285750" algn="l">
              <a:buFont typeface="Arial" panose="020B0604020202020204" pitchFamily="34" charset="0"/>
              <a:buChar char="•"/>
            </a:pPr>
            <a:r>
              <a:rPr lang="en-GB" sz="1800" dirty="0"/>
              <a:t>Platforms and tools to store and manage the data</a:t>
            </a:r>
          </a:p>
          <a:p>
            <a:pPr marL="285750" indent="-285750" algn="l">
              <a:buFont typeface="Arial" panose="020B0604020202020204" pitchFamily="34" charset="0"/>
              <a:buChar char="•"/>
            </a:pPr>
            <a:r>
              <a:rPr lang="en-GB" sz="1800" dirty="0"/>
              <a:t>Processes for maintaining the data</a:t>
            </a:r>
          </a:p>
          <a:p>
            <a:pPr marL="285750" indent="-285750" algn="l">
              <a:buFont typeface="Arial" panose="020B0604020202020204" pitchFamily="34" charset="0"/>
              <a:buChar char="•"/>
            </a:pPr>
            <a:r>
              <a:rPr lang="en-GB" sz="1800" dirty="0"/>
              <a:t>Governance to manage the data </a:t>
            </a:r>
          </a:p>
        </p:txBody>
      </p:sp>
    </p:spTree>
    <p:extLst>
      <p:ext uri="{BB962C8B-B14F-4D97-AF65-F5344CB8AC3E}">
        <p14:creationId xmlns:p14="http://schemas.microsoft.com/office/powerpoint/2010/main" val="33475600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a:t>Rationale:  My experience with clients is that there is a reluctance to engage with gazetteers and addressing as a serious topic, worthy even of discussion let alone funding.  However, it is such a cornerstone of so many business processes that it eventually becomes an important thread through necessity rather than planning.  The outcomes are always better when this is done as an up-front process.</a:t>
            </a:r>
          </a:p>
          <a:p>
            <a:r>
              <a:rPr lang="en-GB" dirty="0"/>
              <a:t>Practical Advice:</a:t>
            </a:r>
          </a:p>
          <a:p>
            <a:pPr marL="285750" indent="-285750">
              <a:buFont typeface="Arial" panose="020B0604020202020204" pitchFamily="34" charset="0"/>
              <a:buChar char="•"/>
            </a:pPr>
            <a:r>
              <a:rPr lang="en-GB" dirty="0"/>
              <a:t>Be confident, be persistent and believe in the value of address data – seek real examples of what happens when address strategy goes well (or what happens when it goes wrong)</a:t>
            </a:r>
          </a:p>
          <a:p>
            <a:pPr marL="285750" indent="-285750">
              <a:buFont typeface="Arial" panose="020B0604020202020204" pitchFamily="34" charset="0"/>
              <a:buChar char="•"/>
            </a:pPr>
            <a:r>
              <a:rPr lang="en-GB" dirty="0"/>
              <a:t>Pick out the number of places in business processes where address data is captured, validated and reported against</a:t>
            </a:r>
          </a:p>
          <a:p>
            <a:pPr marL="285750" indent="-285750">
              <a:buFont typeface="Arial" panose="020B0604020202020204" pitchFamily="34" charset="0"/>
              <a:buChar char="•"/>
            </a:pPr>
            <a:r>
              <a:rPr lang="en-GB" dirty="0"/>
              <a:t>Look for success stories among your peers and in the press</a:t>
            </a:r>
          </a:p>
          <a:p>
            <a:pPr marL="285750" indent="-285750">
              <a:buFont typeface="Arial" panose="020B0604020202020204" pitchFamily="34" charset="0"/>
              <a:buChar char="•"/>
            </a:pPr>
            <a:r>
              <a:rPr lang="en-GB" dirty="0"/>
              <a:t>Which external partners can help to add weight to argument?  Police, Fire, Ambulance colleagues are all extensive (and growing) users of the data.</a:t>
            </a:r>
          </a:p>
          <a:p>
            <a:pPr marL="285750" indent="-285750">
              <a:buFont typeface="Arial" panose="020B0604020202020204" pitchFamily="34" charset="0"/>
              <a:buChar char="•"/>
            </a:pPr>
            <a:endParaRPr lang="en-GB" dirty="0"/>
          </a:p>
        </p:txBody>
      </p:sp>
      <p:sp>
        <p:nvSpPr>
          <p:cNvPr id="3" name="Title 2"/>
          <p:cNvSpPr>
            <a:spLocks noGrp="1"/>
          </p:cNvSpPr>
          <p:nvPr>
            <p:ph type="title"/>
          </p:nvPr>
        </p:nvSpPr>
        <p:spPr/>
        <p:txBody>
          <a:bodyPr/>
          <a:lstStyle/>
          <a:p>
            <a:pPr lvl="0"/>
            <a:r>
              <a:rPr lang="en-GB" b="1" dirty="0"/>
              <a:t>Making it essential – how do you get addressing strategy on the agenda (and in the budget)?</a:t>
            </a:r>
            <a:endParaRPr lang="en-GB" dirty="0"/>
          </a:p>
        </p:txBody>
      </p:sp>
    </p:spTree>
    <p:extLst>
      <p:ext uri="{BB962C8B-B14F-4D97-AF65-F5344CB8AC3E}">
        <p14:creationId xmlns:p14="http://schemas.microsoft.com/office/powerpoint/2010/main" val="30452655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spcAft>
                <a:spcPts val="0"/>
              </a:spcAft>
            </a:pPr>
            <a:r>
              <a:rPr lang="en-GB" dirty="0"/>
              <a:t>Notes from sessions:</a:t>
            </a:r>
          </a:p>
          <a:p>
            <a:pPr marL="285750" indent="-285750">
              <a:spcAft>
                <a:spcPts val="0"/>
              </a:spcAft>
              <a:buFont typeface="Arial" panose="020B0604020202020204" pitchFamily="34" charset="0"/>
              <a:buChar char="•"/>
            </a:pPr>
            <a:r>
              <a:rPr lang="en-GB" sz="1400" dirty="0"/>
              <a:t>Need to remove the jargon and technical information (DTF, BS7666, UPRN…)</a:t>
            </a:r>
          </a:p>
          <a:p>
            <a:pPr marL="285750" indent="-285750">
              <a:spcAft>
                <a:spcPts val="0"/>
              </a:spcAft>
              <a:buFont typeface="Arial" panose="020B0604020202020204" pitchFamily="34" charset="0"/>
              <a:buChar char="•"/>
            </a:pPr>
            <a:r>
              <a:rPr lang="en-GB" sz="1400" dirty="0"/>
              <a:t>Think about the ‘environmental considerations’ of a CxO level audience – address data needs to support the insights that they need to make decisions</a:t>
            </a:r>
          </a:p>
          <a:p>
            <a:pPr marL="285750" indent="-285750">
              <a:spcAft>
                <a:spcPts val="0"/>
              </a:spcAft>
              <a:buFont typeface="Arial" panose="020B0604020202020204" pitchFamily="34" charset="0"/>
              <a:buChar char="•"/>
            </a:pPr>
            <a:r>
              <a:rPr lang="en-GB" sz="1400" dirty="0"/>
              <a:t>Story telling approach can work ‘Kind Edward needs to know what is in his realm’</a:t>
            </a:r>
          </a:p>
          <a:p>
            <a:pPr marL="285750" indent="-285750">
              <a:spcAft>
                <a:spcPts val="0"/>
              </a:spcAft>
              <a:buFont typeface="Arial" panose="020B0604020202020204" pitchFamily="34" charset="0"/>
              <a:buChar char="•"/>
            </a:pPr>
            <a:r>
              <a:rPr lang="en-GB" sz="1400" dirty="0"/>
              <a:t>Much of this is about evangelism in the first instance, enthusing the senior executive, and then making it ‘their solution’</a:t>
            </a:r>
          </a:p>
          <a:p>
            <a:pPr marL="285750" indent="-285750">
              <a:spcAft>
                <a:spcPts val="0"/>
              </a:spcAft>
              <a:buFont typeface="Arial" panose="020B0604020202020204" pitchFamily="34" charset="0"/>
              <a:buChar char="•"/>
            </a:pPr>
            <a:r>
              <a:rPr lang="en-GB" sz="1400" dirty="0"/>
              <a:t>Share good news stories among peers – reinforce collectively the value of the data and the work done to manage it</a:t>
            </a:r>
          </a:p>
          <a:p>
            <a:pPr marL="285750" indent="-285750">
              <a:spcAft>
                <a:spcPts val="0"/>
              </a:spcAft>
              <a:buFont typeface="Arial" panose="020B0604020202020204" pitchFamily="34" charset="0"/>
              <a:buChar char="•"/>
            </a:pPr>
            <a:r>
              <a:rPr lang="en-GB" sz="1400" dirty="0"/>
              <a:t>A system upgrade can be a helpful trigger to get addressing strategy on the table – very hard to talk about addressing as a standalone topic</a:t>
            </a:r>
          </a:p>
          <a:p>
            <a:pPr marL="285750" indent="-285750">
              <a:spcAft>
                <a:spcPts val="0"/>
              </a:spcAft>
              <a:buFont typeface="Arial" panose="020B0604020202020204" pitchFamily="34" charset="0"/>
              <a:buChar char="•"/>
            </a:pPr>
            <a:r>
              <a:rPr lang="en-GB" sz="1400" dirty="0"/>
              <a:t>Tie in with other ‘big-picture’ initiatives e.g. make address infrastructure part of the Enterprise Architecture</a:t>
            </a:r>
          </a:p>
          <a:p>
            <a:pPr marL="285750" indent="-285750">
              <a:spcAft>
                <a:spcPts val="0"/>
              </a:spcAft>
              <a:buFont typeface="Arial" panose="020B0604020202020204" pitchFamily="34" charset="0"/>
              <a:buChar char="•"/>
            </a:pPr>
            <a:r>
              <a:rPr lang="en-GB" sz="1400" dirty="0"/>
              <a:t>It’s not clear that the community know what an addressing strategy would do for them and don’t feel empowered to create one (what should be in an address strategy?)</a:t>
            </a:r>
          </a:p>
          <a:p>
            <a:pPr marL="285750" indent="-285750">
              <a:spcAft>
                <a:spcPts val="0"/>
              </a:spcAft>
              <a:buFont typeface="Arial" panose="020B0604020202020204" pitchFamily="34" charset="0"/>
              <a:buChar char="•"/>
            </a:pPr>
            <a:r>
              <a:rPr lang="en-GB" sz="1400" dirty="0"/>
              <a:t>Most people don’t have the time to showcase the art of the possible and what addressing could do – all time is consumed with keeping the lights on</a:t>
            </a:r>
          </a:p>
          <a:p>
            <a:pPr marL="285750" indent="-285750">
              <a:spcAft>
                <a:spcPts val="0"/>
              </a:spcAft>
              <a:buFont typeface="Arial" panose="020B0604020202020204" pitchFamily="34" charset="0"/>
              <a:buChar char="•"/>
            </a:pPr>
            <a:r>
              <a:rPr lang="en-GB" sz="1400" dirty="0"/>
              <a:t>Custodians really struggle to communicate the importance of address data and the work that they do.</a:t>
            </a:r>
          </a:p>
          <a:p>
            <a:pPr marL="285750" indent="-285750">
              <a:spcAft>
                <a:spcPts val="0"/>
              </a:spcAft>
              <a:buFont typeface="Arial" panose="020B0604020202020204" pitchFamily="34" charset="0"/>
              <a:buChar char="•"/>
            </a:pPr>
            <a:r>
              <a:rPr lang="en-GB" sz="1400" dirty="0"/>
              <a:t>There is a perception that ‘the work is finished’ and resources are being cut rather than re-deployed to start to integrate and make best use of the data</a:t>
            </a:r>
          </a:p>
          <a:p>
            <a:pPr marL="285750" indent="-285750">
              <a:spcAft>
                <a:spcPts val="0"/>
              </a:spcAft>
              <a:buFont typeface="Arial" panose="020B0604020202020204" pitchFamily="34" charset="0"/>
              <a:buChar char="•"/>
            </a:pPr>
            <a:r>
              <a:rPr lang="en-GB" sz="1400" dirty="0"/>
              <a:t>There is limited understanding of the way that address data is managed, and the importance of the data lifecycle</a:t>
            </a:r>
          </a:p>
          <a:p>
            <a:pPr marL="285750" indent="-285750">
              <a:spcAft>
                <a:spcPts val="0"/>
              </a:spcAft>
              <a:buFont typeface="Arial" panose="020B0604020202020204" pitchFamily="34" charset="0"/>
              <a:buChar char="•"/>
            </a:pPr>
            <a:r>
              <a:rPr lang="en-GB" sz="1400" dirty="0"/>
              <a:t>Savings are often not a sufficient driver of behaviour – income gets people interested</a:t>
            </a:r>
          </a:p>
          <a:p>
            <a:pPr marL="285750" indent="-285750">
              <a:spcAft>
                <a:spcPts val="0"/>
              </a:spcAft>
              <a:buFont typeface="Arial" panose="020B0604020202020204" pitchFamily="34" charset="0"/>
              <a:buChar char="•"/>
            </a:pPr>
            <a:r>
              <a:rPr lang="en-GB" sz="1400" dirty="0"/>
              <a:t>Addressing strategy needs national sponsorship.  Everybody wants the benefits of high quality data, but teams are being cut significantly.</a:t>
            </a:r>
          </a:p>
          <a:p>
            <a:pPr marL="285750" indent="-285750">
              <a:spcAft>
                <a:spcPts val="0"/>
              </a:spcAft>
              <a:buFont typeface="Arial" panose="020B0604020202020204" pitchFamily="34" charset="0"/>
              <a:buChar char="•"/>
            </a:pPr>
            <a:endParaRPr lang="en-GB" sz="1400" dirty="0"/>
          </a:p>
        </p:txBody>
      </p:sp>
      <p:sp>
        <p:nvSpPr>
          <p:cNvPr id="3" name="Title 2"/>
          <p:cNvSpPr>
            <a:spLocks noGrp="1"/>
          </p:cNvSpPr>
          <p:nvPr>
            <p:ph type="title"/>
          </p:nvPr>
        </p:nvSpPr>
        <p:spPr/>
        <p:txBody>
          <a:bodyPr/>
          <a:lstStyle/>
          <a:p>
            <a:pPr lvl="0"/>
            <a:r>
              <a:rPr lang="en-GB" b="1" dirty="0"/>
              <a:t>Making it essential – how do you get addressing strategy on the agenda (and in the budget)?</a:t>
            </a:r>
            <a:endParaRPr lang="en-GB" dirty="0"/>
          </a:p>
        </p:txBody>
      </p:sp>
    </p:spTree>
    <p:extLst>
      <p:ext uri="{BB962C8B-B14F-4D97-AF65-F5344CB8AC3E}">
        <p14:creationId xmlns:p14="http://schemas.microsoft.com/office/powerpoint/2010/main" val="1038349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a:t>Rationale:  To make the most effective use of address data and services, it should be a truly shared ‘corporate’ resource which means that all parties should be included in the process (development of requirements, design, implementation and acceptance).  However, it can be difficult to find the right people in an organisation to provide the sponsorship and leadership required – IT says that it is a business problem, the business says it should be an IT service.</a:t>
            </a:r>
          </a:p>
          <a:p>
            <a:r>
              <a:rPr lang="en-GB" dirty="0"/>
              <a:t>Practical Advice:</a:t>
            </a:r>
          </a:p>
          <a:p>
            <a:pPr marL="285750" indent="-285750">
              <a:buFont typeface="Arial" panose="020B0604020202020204" pitchFamily="34" charset="0"/>
              <a:buChar char="•"/>
            </a:pPr>
            <a:r>
              <a:rPr lang="en-GB" dirty="0"/>
              <a:t>Be clear about the role of the custodian vs the role of the data owner – who has the biggest stake in ensuring that data is high quality?</a:t>
            </a:r>
          </a:p>
          <a:p>
            <a:pPr marL="285750" indent="-285750">
              <a:buFont typeface="Arial" panose="020B0604020202020204" pitchFamily="34" charset="0"/>
              <a:buChar char="•"/>
            </a:pPr>
            <a:r>
              <a:rPr lang="en-GB" dirty="0"/>
              <a:t>Look for allies in key business areas – those who use the data extensively and who have the most to gain from getting the strategy right</a:t>
            </a:r>
          </a:p>
          <a:p>
            <a:pPr marL="285750" indent="-285750">
              <a:buFont typeface="Arial" panose="020B0604020202020204" pitchFamily="34" charset="0"/>
              <a:buChar char="•"/>
            </a:pPr>
            <a:r>
              <a:rPr lang="en-GB" dirty="0"/>
              <a:t>Set expectations early – what is and is not deliverable.</a:t>
            </a:r>
          </a:p>
          <a:p>
            <a:endParaRPr lang="en-GB" dirty="0"/>
          </a:p>
        </p:txBody>
      </p:sp>
      <p:sp>
        <p:nvSpPr>
          <p:cNvPr id="3" name="Title 2"/>
          <p:cNvSpPr>
            <a:spLocks noGrp="1"/>
          </p:cNvSpPr>
          <p:nvPr>
            <p:ph type="title"/>
          </p:nvPr>
        </p:nvSpPr>
        <p:spPr/>
        <p:txBody>
          <a:bodyPr/>
          <a:lstStyle/>
          <a:p>
            <a:pPr lvl="0"/>
            <a:r>
              <a:rPr lang="en-GB" b="1" dirty="0"/>
              <a:t>Making it ready – who do you engage in the development of a strategy and who owns it?</a:t>
            </a:r>
            <a:endParaRPr lang="en-GB" dirty="0"/>
          </a:p>
        </p:txBody>
      </p:sp>
    </p:spTree>
    <p:extLst>
      <p:ext uri="{BB962C8B-B14F-4D97-AF65-F5344CB8AC3E}">
        <p14:creationId xmlns:p14="http://schemas.microsoft.com/office/powerpoint/2010/main" val="42097912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a:t>Notes from session:</a:t>
            </a:r>
          </a:p>
          <a:p>
            <a:pPr marL="285750" indent="-285750">
              <a:buFont typeface="Arial" panose="020B0604020202020204" pitchFamily="34" charset="0"/>
              <a:buChar char="•"/>
            </a:pPr>
            <a:r>
              <a:rPr lang="en-GB" dirty="0"/>
              <a:t>Very difficult to find anyone outside the LLPG / SNN community who will engage in the discussion – still very hard to get different areas to use the data that is there</a:t>
            </a:r>
          </a:p>
          <a:p>
            <a:pPr marL="285750" indent="-285750">
              <a:buFont typeface="Arial" panose="020B0604020202020204" pitchFamily="34" charset="0"/>
              <a:buChar char="•"/>
            </a:pPr>
            <a:r>
              <a:rPr lang="en-GB" dirty="0"/>
              <a:t>Custodians never get the support needed from senior colleagues – even one / two levels up (who should understand the importance) let along CxO level</a:t>
            </a:r>
          </a:p>
          <a:p>
            <a:pPr marL="285750" indent="-285750">
              <a:buFont typeface="Arial" panose="020B0604020202020204" pitchFamily="34" charset="0"/>
              <a:buChar char="•"/>
            </a:pPr>
            <a:r>
              <a:rPr lang="en-GB" dirty="0"/>
              <a:t>Communications to CxO on addressing (e.g. letters from GeoPlace) tend to just be passed straight down the chain to custodians for action, rather than really landing at the right level</a:t>
            </a:r>
          </a:p>
          <a:p>
            <a:pPr marL="285750" indent="-285750">
              <a:buFont typeface="Arial" panose="020B0604020202020204" pitchFamily="34" charset="0"/>
              <a:buChar char="•"/>
            </a:pPr>
            <a:r>
              <a:rPr lang="en-GB" dirty="0"/>
              <a:t>IT departments vary in level of interest</a:t>
            </a:r>
          </a:p>
          <a:p>
            <a:pPr marL="285750" indent="-285750">
              <a:buFont typeface="Arial" panose="020B0604020202020204" pitchFamily="34" charset="0"/>
              <a:buChar char="•"/>
            </a:pPr>
            <a:r>
              <a:rPr lang="en-GB" dirty="0"/>
              <a:t>External / regional groups can provide support which can drive up standards (shows what can be achieved)</a:t>
            </a:r>
          </a:p>
          <a:p>
            <a:pPr marL="285750" indent="-285750">
              <a:buFont typeface="Arial" panose="020B0604020202020204" pitchFamily="34" charset="0"/>
              <a:buChar char="•"/>
            </a:pPr>
            <a:r>
              <a:rPr lang="en-GB" dirty="0"/>
              <a:t>Expectations from LA community are high – expect to get 99% match rate against LLPG and then are disappointed when this isn’t met</a:t>
            </a:r>
          </a:p>
          <a:p>
            <a:endParaRPr lang="en-GB" dirty="0"/>
          </a:p>
        </p:txBody>
      </p:sp>
      <p:sp>
        <p:nvSpPr>
          <p:cNvPr id="3" name="Title 2"/>
          <p:cNvSpPr>
            <a:spLocks noGrp="1"/>
          </p:cNvSpPr>
          <p:nvPr>
            <p:ph type="title"/>
          </p:nvPr>
        </p:nvSpPr>
        <p:spPr/>
        <p:txBody>
          <a:bodyPr/>
          <a:lstStyle/>
          <a:p>
            <a:pPr lvl="0"/>
            <a:r>
              <a:rPr lang="en-GB" b="1" dirty="0"/>
              <a:t>Making it ready – who do you engage in the development of a strategy and who owns it?</a:t>
            </a:r>
            <a:endParaRPr lang="en-GB" dirty="0"/>
          </a:p>
        </p:txBody>
      </p:sp>
    </p:spTree>
    <p:extLst>
      <p:ext uri="{BB962C8B-B14F-4D97-AF65-F5344CB8AC3E}">
        <p14:creationId xmlns:p14="http://schemas.microsoft.com/office/powerpoint/2010/main" val="17705560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a:t>Rationale: Much of my engagement with clients is around designing and implementing a change.  The difficult bit is often about sustaining the energy and drive to keep the strategy on track following the initial implementation phase, yet this is the time when the benefits should start to be realised.  How do you manage the service so that there is a virtuous circle of continuous address data improvement without creating a huge industry?  What services do you rely on externally (e.g. GeoPlace, Ordnance Survey, software vendors)?  The change to ABP schema v2 is creating significant difficulties for BTP at a time when we are trying to embed the concept of a single ‘corporate’ gazetteer.</a:t>
            </a:r>
          </a:p>
          <a:p>
            <a:r>
              <a:rPr lang="en-GB" dirty="0"/>
              <a:t>Practical Advice:</a:t>
            </a:r>
          </a:p>
          <a:p>
            <a:pPr marL="285750" indent="-285750">
              <a:buFont typeface="Arial" panose="020B0604020202020204" pitchFamily="34" charset="0"/>
              <a:buChar char="•"/>
            </a:pPr>
            <a:r>
              <a:rPr lang="en-GB" dirty="0"/>
              <a:t>Go for a roadmapped / phased approach so that success starts to happen early in the process</a:t>
            </a:r>
          </a:p>
          <a:p>
            <a:pPr marL="285750" indent="-285750">
              <a:buFont typeface="Arial" panose="020B0604020202020204" pitchFamily="34" charset="0"/>
              <a:buChar char="•"/>
            </a:pPr>
            <a:r>
              <a:rPr lang="en-GB" dirty="0"/>
              <a:t>Spend time understanding how the </a:t>
            </a:r>
            <a:r>
              <a:rPr lang="en-GB"/>
              <a:t>data will be </a:t>
            </a:r>
            <a:r>
              <a:rPr lang="en-GB" dirty="0"/>
              <a:t>used – look at the business processes, systems, search tools</a:t>
            </a:r>
          </a:p>
          <a:p>
            <a:pPr marL="285750" indent="-285750">
              <a:buFont typeface="Arial" panose="020B0604020202020204" pitchFamily="34" charset="0"/>
              <a:buChar char="•"/>
            </a:pPr>
            <a:r>
              <a:rPr lang="en-GB" dirty="0"/>
              <a:t>Build the right group to look after the address capability – not just the GIS / gazetteer team</a:t>
            </a:r>
          </a:p>
          <a:p>
            <a:endParaRPr lang="en-GB" dirty="0"/>
          </a:p>
          <a:p>
            <a:endParaRPr lang="en-GB" dirty="0"/>
          </a:p>
        </p:txBody>
      </p:sp>
      <p:sp>
        <p:nvSpPr>
          <p:cNvPr id="3" name="Title 2"/>
          <p:cNvSpPr>
            <a:spLocks noGrp="1"/>
          </p:cNvSpPr>
          <p:nvPr>
            <p:ph type="title"/>
          </p:nvPr>
        </p:nvSpPr>
        <p:spPr/>
        <p:txBody>
          <a:bodyPr/>
          <a:lstStyle/>
          <a:p>
            <a:pPr lvl="0"/>
            <a:r>
              <a:rPr lang="en-GB" b="1" dirty="0"/>
              <a:t>Making it stick – how do you develop a strategy that is sustainable?</a:t>
            </a:r>
            <a:endParaRPr lang="en-GB" dirty="0"/>
          </a:p>
        </p:txBody>
      </p:sp>
    </p:spTree>
    <p:extLst>
      <p:ext uri="{BB962C8B-B14F-4D97-AF65-F5344CB8AC3E}">
        <p14:creationId xmlns:p14="http://schemas.microsoft.com/office/powerpoint/2010/main" val="1843965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dirty="0"/>
              <a:t>Notes from session:</a:t>
            </a:r>
          </a:p>
          <a:p>
            <a:pPr marL="285750" indent="-285750">
              <a:spcAft>
                <a:spcPts val="0"/>
              </a:spcAft>
              <a:buFont typeface="Arial" panose="020B0604020202020204" pitchFamily="34" charset="0"/>
              <a:buChar char="•"/>
            </a:pPr>
            <a:r>
              <a:rPr lang="en-GB" sz="1400" dirty="0"/>
              <a:t>This is a real problem now – addressing is slipping down the priority list as funding is cut.  Skills are being lost and not replaced.</a:t>
            </a:r>
          </a:p>
          <a:p>
            <a:pPr marL="285750" indent="-285750">
              <a:spcAft>
                <a:spcPts val="0"/>
              </a:spcAft>
              <a:buFont typeface="Arial" panose="020B0604020202020204" pitchFamily="34" charset="0"/>
              <a:buChar char="•"/>
            </a:pPr>
            <a:r>
              <a:rPr lang="en-GB" sz="1400" dirty="0"/>
              <a:t>Address data does get used by other parts of the authority but it is requested as a static extract</a:t>
            </a:r>
          </a:p>
          <a:p>
            <a:pPr marL="285750" indent="-285750">
              <a:spcAft>
                <a:spcPts val="0"/>
              </a:spcAft>
              <a:buFont typeface="Arial" panose="020B0604020202020204" pitchFamily="34" charset="0"/>
              <a:buChar char="•"/>
            </a:pPr>
            <a:r>
              <a:rPr lang="en-GB" sz="1400" dirty="0"/>
              <a:t>Feedback from data consumers is non-existent</a:t>
            </a:r>
          </a:p>
          <a:p>
            <a:pPr marL="285750" indent="-285750">
              <a:spcAft>
                <a:spcPts val="0"/>
              </a:spcAft>
              <a:buFont typeface="Arial" panose="020B0604020202020204" pitchFamily="34" charset="0"/>
              <a:buChar char="•"/>
            </a:pPr>
            <a:r>
              <a:rPr lang="en-GB" sz="1400" dirty="0"/>
              <a:t>The effort taken to create and curate the data is not recognised – high quality is expected and taken for granted</a:t>
            </a:r>
          </a:p>
          <a:p>
            <a:pPr marL="285750" indent="-285750">
              <a:spcAft>
                <a:spcPts val="0"/>
              </a:spcAft>
              <a:buFont typeface="Arial" panose="020B0604020202020204" pitchFamily="34" charset="0"/>
              <a:buChar char="•"/>
            </a:pPr>
            <a:r>
              <a:rPr lang="en-GB" sz="1400" dirty="0"/>
              <a:t>Clear materials on structures, export formats, interoperability, standards for use by consuming / integrating systems suppliers (outside the LLPG software community)</a:t>
            </a:r>
          </a:p>
          <a:p>
            <a:pPr marL="285750" indent="-285750">
              <a:spcAft>
                <a:spcPts val="0"/>
              </a:spcAft>
              <a:buFont typeface="Arial" panose="020B0604020202020204" pitchFamily="34" charset="0"/>
              <a:buChar char="•"/>
            </a:pPr>
            <a:r>
              <a:rPr lang="en-GB" sz="1400" dirty="0"/>
              <a:t>Addressing community get involved in projects far too late – not consulted during planning and procurement phase (so it’s always too late)</a:t>
            </a:r>
          </a:p>
          <a:p>
            <a:pPr marL="285750" indent="-285750">
              <a:spcAft>
                <a:spcPts val="0"/>
              </a:spcAft>
              <a:buFont typeface="Arial" panose="020B0604020202020204" pitchFamily="34" charset="0"/>
              <a:buChar char="•"/>
            </a:pPr>
            <a:r>
              <a:rPr lang="en-GB" sz="1400" dirty="0"/>
              <a:t>Engagement from blue-light services is dropping off (rather than increasing)</a:t>
            </a:r>
            <a:endParaRPr lang="en-GB" dirty="0"/>
          </a:p>
          <a:p>
            <a:endParaRPr lang="en-GB" dirty="0"/>
          </a:p>
          <a:p>
            <a:endParaRPr lang="en-GB" dirty="0"/>
          </a:p>
        </p:txBody>
      </p:sp>
      <p:sp>
        <p:nvSpPr>
          <p:cNvPr id="3" name="Title 2"/>
          <p:cNvSpPr>
            <a:spLocks noGrp="1"/>
          </p:cNvSpPr>
          <p:nvPr>
            <p:ph type="title"/>
          </p:nvPr>
        </p:nvSpPr>
        <p:spPr/>
        <p:txBody>
          <a:bodyPr/>
          <a:lstStyle/>
          <a:p>
            <a:pPr lvl="0"/>
            <a:r>
              <a:rPr lang="en-GB" b="1" dirty="0"/>
              <a:t>Making it stick – how do you develop a strategy that is sustainable?</a:t>
            </a:r>
            <a:endParaRPr lang="en-GB" dirty="0"/>
          </a:p>
        </p:txBody>
      </p:sp>
    </p:spTree>
    <p:extLst>
      <p:ext uri="{BB962C8B-B14F-4D97-AF65-F5344CB8AC3E}">
        <p14:creationId xmlns:p14="http://schemas.microsoft.com/office/powerpoint/2010/main" val="28317453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nscreen;1033;Pos1;Date1;PA presentation A4">
  <a:themeElements>
    <a:clrScheme name="01 NEW PA Blue">
      <a:dk1>
        <a:srgbClr val="000000"/>
      </a:dk1>
      <a:lt1>
        <a:srgbClr val="FFFFFF"/>
      </a:lt1>
      <a:dk2>
        <a:srgbClr val="293947"/>
      </a:dk2>
      <a:lt2>
        <a:srgbClr val="5E707D"/>
      </a:lt2>
      <a:accent1>
        <a:srgbClr val="3876BE"/>
      </a:accent1>
      <a:accent2>
        <a:srgbClr val="D78539"/>
      </a:accent2>
      <a:accent3>
        <a:srgbClr val="5D423E"/>
      </a:accent3>
      <a:accent4>
        <a:srgbClr val="45194F"/>
      </a:accent4>
      <a:accent5>
        <a:srgbClr val="2C4310"/>
      </a:accent5>
      <a:accent6>
        <a:srgbClr val="AED373"/>
      </a:accent6>
      <a:hlink>
        <a:srgbClr val="3876BE"/>
      </a:hlink>
      <a:folHlink>
        <a:srgbClr val="5E707D"/>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defRPr kumimoji="0" lang="en-GB" sz="1400" b="0" i="0" u="none" strike="noStrike" cap="none" normalizeH="0" baseline="0" smtClean="0">
            <a:ln>
              <a:noFill/>
            </a:ln>
            <a:solidFill>
              <a:srgbClr val="737377"/>
            </a:solidFill>
            <a:effectLst/>
            <a:latin typeface="Arial" charset="0"/>
          </a:defRPr>
        </a:defPPr>
      </a:lstStyle>
    </a:spDef>
    <a:lnDef>
      <a:spPr bwMode="auto">
        <a:xfrm>
          <a:off x="0" y="0"/>
          <a:ext cx="1" cy="1"/>
        </a:xfrm>
        <a:custGeom>
          <a:avLst/>
          <a:gdLst/>
          <a:ahLst/>
          <a:cxnLst/>
          <a:rect l="0" t="0" r="0" b="0"/>
          <a:pathLst/>
        </a:custGeom>
        <a:noFill/>
        <a:ln w="19050" cap="flat" cmpd="sng" algn="ctr">
          <a:solidFill>
            <a:srgbClr val="66666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
            <a:schemeClr val="tx2"/>
          </a:buClr>
          <a:buSzTx/>
          <a:buFont typeface="Symbol" pitchFamily="18" charset="2"/>
          <a:buNone/>
          <a:tabLst/>
          <a:defRPr kumimoji="0" lang="en-GB" sz="1400" b="0" i="0" u="none" strike="noStrike" cap="none" normalizeH="0" baseline="0" smtClean="0">
            <a:ln>
              <a:noFill/>
            </a:ln>
            <a:solidFill>
              <a:srgbClr val="737377"/>
            </a:solidFill>
            <a:effectLst/>
            <a:latin typeface="Arial" charset="0"/>
          </a:defRPr>
        </a:defPPr>
      </a:lstStyle>
    </a:lnDef>
    <a:txDef>
      <a:spPr>
        <a:noFill/>
      </a:spPr>
      <a:bodyPr wrap="square" lIns="0" tIns="0" rIns="0" bIns="0" rtlCol="0">
        <a:noAutofit/>
      </a:bodyPr>
      <a:lstStyle>
        <a:defPPr algn="l">
          <a:defRPr dirty="0" smtClean="0"/>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3524CD273B8A24FB4D421A68957819F" ma:contentTypeVersion="0" ma:contentTypeDescription="Create a new document." ma:contentTypeScope="" ma:versionID="347089723d0ba4b57b1a8f403eee10b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8FFF35-B1EC-4E4F-B7B0-509F2934241C}">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s>
</ds:datastoreItem>
</file>

<file path=customXml/itemProps2.xml><?xml version="1.0" encoding="utf-8"?>
<ds:datastoreItem xmlns:ds="http://schemas.openxmlformats.org/officeDocument/2006/customXml" ds:itemID="{83585509-E742-43B4-B2A6-C2EB5BC4F5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AF2FF5F-9D0D-4D9F-9F8C-3F64530688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221</TotalTime>
  <Words>1275</Words>
  <Application>Microsoft Office PowerPoint</Application>
  <PresentationFormat>A4 Paper (210x297 mm)</PresentationFormat>
  <Paragraphs>63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Arial Black</vt:lpstr>
      <vt:lpstr>Symbol</vt:lpstr>
      <vt:lpstr>Wingdings</vt:lpstr>
      <vt:lpstr>Onscreen;1033;Pos1;Date1;PA presentation A4</vt:lpstr>
      <vt:lpstr>Everything Happens Somewhere</vt:lpstr>
      <vt:lpstr>What is a strategy?</vt:lpstr>
      <vt:lpstr>Making it essential – how do you get addressing strategy on the agenda (and in the budget)?</vt:lpstr>
      <vt:lpstr>Making it essential – how do you get addressing strategy on the agenda (and in the budget)?</vt:lpstr>
      <vt:lpstr>Making it ready – who do you engage in the development of a strategy and who owns it?</vt:lpstr>
      <vt:lpstr>Making it ready – who do you engage in the development of a strategy and who owns it?</vt:lpstr>
      <vt:lpstr>Making it stick – how do you develop a strategy that is sustainable?</vt:lpstr>
      <vt:lpstr>Making it stick – how do you develop a strategy that is sustainable?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Everything Happens Somewhere</dc:title>
  <dc:subject>Addressing Strategy</dc:subject>
  <dc:creator>Tim Garrood</dc:creator>
  <cp:keywords>Addressing Strategy Gazetteer Place</cp:keywords>
  <dc:description>PPT presentation template v3-0</dc:description>
  <cp:lastModifiedBy>Gayle Gander</cp:lastModifiedBy>
  <cp:revision>13</cp:revision>
  <cp:lastPrinted>2016-04-27T21:42:39Z</cp:lastPrinted>
  <dcterms:created xsi:type="dcterms:W3CDTF">2016-04-27T18:41:23Z</dcterms:created>
  <dcterms:modified xsi:type="dcterms:W3CDTF">2020-06-15T11:55:58Z</dcterms:modified>
  <cp:category>Office 2010</cp:category>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y fmtid="{D5CDD505-2E9C-101B-9397-08002B2CF9AE}" pid="4" name="ContentTypeId">
    <vt:lpwstr>0x01010043524CD273B8A24FB4D421A68957819F</vt:lpwstr>
  </property>
</Properties>
</file>